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2.xml" ContentType="application/vnd.openxmlformats-officedocument.theme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theme/theme3.xml" ContentType="application/vnd.openxmlformats-officedocument.theme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27" r:id="rId2"/>
    <p:sldMasterId id="2147483786" r:id="rId3"/>
    <p:sldMasterId id="2147483810" r:id="rId4"/>
  </p:sldMasterIdLst>
  <p:notesMasterIdLst>
    <p:notesMasterId r:id="rId18"/>
  </p:notesMasterIdLst>
  <p:sldIdLst>
    <p:sldId id="1356" r:id="rId5"/>
    <p:sldId id="392" r:id="rId6"/>
    <p:sldId id="325" r:id="rId7"/>
    <p:sldId id="1175" r:id="rId8"/>
    <p:sldId id="1177" r:id="rId9"/>
    <p:sldId id="1359" r:id="rId10"/>
    <p:sldId id="1360" r:id="rId11"/>
    <p:sldId id="1361" r:id="rId12"/>
    <p:sldId id="1362" r:id="rId13"/>
    <p:sldId id="1178" r:id="rId14"/>
    <p:sldId id="293" r:id="rId15"/>
    <p:sldId id="826" r:id="rId16"/>
    <p:sldId id="136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C2B9"/>
    <a:srgbClr val="4AAADD"/>
    <a:srgbClr val="B9D8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3" autoAdjust="0"/>
    <p:restoredTop sz="94660"/>
  </p:normalViewPr>
  <p:slideViewPr>
    <p:cSldViewPr snapToGrid="0">
      <p:cViewPr>
        <p:scale>
          <a:sx n="85" d="100"/>
          <a:sy n="85" d="100"/>
        </p:scale>
        <p:origin x="4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946B55-EE4B-4816-9637-D8592F9B08DE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595240-D73C-47C0-B12E-7DC4535BBCE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288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752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12690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900"/>
              </a:spcBef>
              <a:defRPr/>
            </a:lvl1pPr>
            <a:lvl2pPr>
              <a:spcBef>
                <a:spcPts val="900"/>
              </a:spcBef>
              <a:defRPr/>
            </a:lvl2pPr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77595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822880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822880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822880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822880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3405851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822880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822880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822880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822880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481668545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5053712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5053712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03825512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5053712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5053712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4294478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5053712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21761092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5053712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07236658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3200839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3200839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3200839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3200839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4301655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3200839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3200839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3200839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3200839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372690180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3431671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3431671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54354554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3431671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3431671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822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2"/>
            <a:ext cx="10363200" cy="4627563"/>
          </a:xfrm>
        </p:spPr>
        <p:txBody>
          <a:bodyPr/>
          <a:lstStyle>
            <a:lvl1pPr>
              <a:spcBef>
                <a:spcPts val="900"/>
              </a:spcBef>
              <a:defRPr/>
            </a:lvl1pPr>
            <a:lvl2pPr>
              <a:spcBef>
                <a:spcPts val="900"/>
              </a:spcBef>
              <a:defRPr/>
            </a:lvl2pPr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74870113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431671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355601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431671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27638415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7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1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3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7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1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3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7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1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3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0253355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7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1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3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7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1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3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7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1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3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98228389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15354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3" y="4667304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289352246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15354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3" y="4667304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3660009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886576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9601449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886576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7260211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70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70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7916230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70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70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98953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171446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2pPr>
            <a:lvl3pPr marL="357179" indent="-185733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3pPr>
            <a:lvl4pPr marL="514337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4pPr>
            <a:lvl5pPr marL="685783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59712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43360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9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128297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6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913235" y="1639789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4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109339927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9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6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4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43360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128297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913235" y="1639789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53564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0736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5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804599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7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608461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9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412323" y="1639789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2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6833570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5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7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9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2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0736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804599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608461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412323" y="1639789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848481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2" y="1268759"/>
            <a:ext cx="2352260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57971" y="1268759"/>
            <a:ext cx="2352260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46770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050"/>
            </a:lvl2pPr>
            <a:lvl3pPr marL="113110" indent="-113110">
              <a:defRPr sz="1050"/>
            </a:lvl3pPr>
            <a:lvl4pPr marL="301229" indent="-155972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79778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050"/>
            </a:lvl2pPr>
            <a:lvl3pPr marL="113110" indent="-113110">
              <a:defRPr sz="1050"/>
            </a:lvl3pPr>
            <a:lvl4pPr marL="301229" indent="-155972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14402" y="4980567"/>
            <a:ext cx="503311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257972" y="4980567"/>
            <a:ext cx="501962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6713492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1275400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150999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11"/>
          <p:cNvSpPr>
            <a:spLocks noGrp="1"/>
          </p:cNvSpPr>
          <p:nvPr>
            <p:ph type="pic" sz="quarter" idx="10" hasCustomPrompt="1"/>
          </p:nvPr>
        </p:nvSpPr>
        <p:spPr>
          <a:xfrm>
            <a:off x="6294474" y="1600200"/>
            <a:ext cx="5897880" cy="3662363"/>
          </a:xfrm>
          <a:prstGeom prst="roundRect">
            <a:avLst>
              <a:gd name="adj" fmla="val 2031"/>
            </a:avLst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Instert Picture</a:t>
            </a:r>
          </a:p>
        </p:txBody>
      </p:sp>
      <p:sp>
        <p:nvSpPr>
          <p:cNvPr id="49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914400" y="2112460"/>
            <a:ext cx="4015113" cy="5857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  <a:latin typeface="GeosansLight" panose="02000603020000020003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50" name="Content Placeholder 15"/>
          <p:cNvSpPr>
            <a:spLocks noGrp="1"/>
          </p:cNvSpPr>
          <p:nvPr>
            <p:ph sz="quarter" idx="12"/>
          </p:nvPr>
        </p:nvSpPr>
        <p:spPr>
          <a:xfrm>
            <a:off x="914400" y="3552825"/>
            <a:ext cx="4856163" cy="11985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Content Placeholder 17"/>
          <p:cNvSpPr>
            <a:spLocks noGrp="1"/>
          </p:cNvSpPr>
          <p:nvPr>
            <p:ph sz="quarter" idx="13"/>
          </p:nvPr>
        </p:nvSpPr>
        <p:spPr>
          <a:xfrm>
            <a:off x="917594" y="2735010"/>
            <a:ext cx="3409950" cy="3905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3225993858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Insert Image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1" hasCustomPrompt="1"/>
          </p:nvPr>
        </p:nvSpPr>
        <p:spPr>
          <a:xfrm>
            <a:off x="3709987" y="3837115"/>
            <a:ext cx="4772025" cy="6048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  <a:latin typeface="GeosansLight" panose="02000603020000020003" pitchFamily="2" charset="0"/>
              </a:defRPr>
            </a:lvl1pPr>
          </a:lstStyle>
          <a:p>
            <a:pPr lvl="0"/>
            <a:r>
              <a:rPr lang="en-US"/>
              <a:t>Introduction Tittle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2" hasCustomPrompt="1"/>
          </p:nvPr>
        </p:nvSpPr>
        <p:spPr>
          <a:xfrm>
            <a:off x="4278313" y="4441825"/>
            <a:ext cx="3605212" cy="476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000" baseline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Introduction Sub Text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3358356" y="5129213"/>
            <a:ext cx="5475288" cy="1030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Main Text Here</a:t>
            </a:r>
          </a:p>
        </p:txBody>
      </p:sp>
    </p:spTree>
    <p:extLst>
      <p:ext uri="{BB962C8B-B14F-4D97-AF65-F5344CB8AC3E}">
        <p14:creationId xmlns:p14="http://schemas.microsoft.com/office/powerpoint/2010/main" val="3626372811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New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7"/>
          <p:cNvSpPr>
            <a:spLocks noGrp="1"/>
          </p:cNvSpPr>
          <p:nvPr>
            <p:ph type="pic" sz="quarter" idx="10"/>
          </p:nvPr>
        </p:nvSpPr>
        <p:spPr>
          <a:xfrm>
            <a:off x="914400" y="1603375"/>
            <a:ext cx="3286125" cy="21701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Picture Placeholder 47"/>
          <p:cNvSpPr>
            <a:spLocks noGrp="1"/>
          </p:cNvSpPr>
          <p:nvPr>
            <p:ph type="pic" sz="quarter" idx="11"/>
          </p:nvPr>
        </p:nvSpPr>
        <p:spPr>
          <a:xfrm>
            <a:off x="4452605" y="1603375"/>
            <a:ext cx="3286125" cy="21701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47"/>
          <p:cNvSpPr>
            <a:spLocks noGrp="1"/>
          </p:cNvSpPr>
          <p:nvPr>
            <p:ph type="pic" sz="quarter" idx="12"/>
          </p:nvPr>
        </p:nvSpPr>
        <p:spPr>
          <a:xfrm>
            <a:off x="7990810" y="1609067"/>
            <a:ext cx="3286125" cy="21701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914400" y="3773598"/>
            <a:ext cx="3285460" cy="2398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4453270" y="3773597"/>
            <a:ext cx="3285460" cy="2398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992140" y="3773599"/>
            <a:ext cx="3285460" cy="23986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808295" y="4491131"/>
            <a:ext cx="1497670" cy="307777"/>
            <a:chOff x="1786754" y="4538752"/>
            <a:chExt cx="1497670" cy="307777"/>
          </a:xfrm>
        </p:grpSpPr>
        <p:sp>
          <p:nvSpPr>
            <p:cNvPr id="13" name="Rectangle 12"/>
            <p:cNvSpPr/>
            <p:nvPr/>
          </p:nvSpPr>
          <p:spPr>
            <a:xfrm>
              <a:off x="1786754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accent6"/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accent6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073327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accent6"/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accent6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359900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accent6"/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accent6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646473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accent6"/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accent6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933046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18" name="Group 17"/>
          <p:cNvGrpSpPr/>
          <p:nvPr userDrawn="1"/>
        </p:nvGrpSpPr>
        <p:grpSpPr>
          <a:xfrm>
            <a:off x="5347164" y="4491131"/>
            <a:ext cx="1497670" cy="307777"/>
            <a:chOff x="1786754" y="4538752"/>
            <a:chExt cx="1497670" cy="307777"/>
          </a:xfrm>
        </p:grpSpPr>
        <p:sp>
          <p:nvSpPr>
            <p:cNvPr id="19" name="Rectangle 18"/>
            <p:cNvSpPr/>
            <p:nvPr/>
          </p:nvSpPr>
          <p:spPr>
            <a:xfrm>
              <a:off x="1786754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073327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359900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tx1">
                      <a:lumMod val="65000"/>
                      <a:lumOff val="35000"/>
                    </a:schemeClr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646473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bg1">
                      <a:lumMod val="75000"/>
                    </a:schemeClr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933046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bg1">
                      <a:lumMod val="75000"/>
                    </a:schemeClr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28" name="Group 27"/>
          <p:cNvGrpSpPr/>
          <p:nvPr userDrawn="1"/>
        </p:nvGrpSpPr>
        <p:grpSpPr>
          <a:xfrm>
            <a:off x="8895715" y="4485500"/>
            <a:ext cx="1497670" cy="307777"/>
            <a:chOff x="1786754" y="4538752"/>
            <a:chExt cx="1497670" cy="307777"/>
          </a:xfrm>
        </p:grpSpPr>
        <p:sp>
          <p:nvSpPr>
            <p:cNvPr id="29" name="Rectangle 28"/>
            <p:cNvSpPr/>
            <p:nvPr/>
          </p:nvSpPr>
          <p:spPr>
            <a:xfrm>
              <a:off x="1786754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accent6"/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accent6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073327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accent6"/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accent6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359900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accent6"/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accent6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646473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accent6"/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accent6"/>
                </a:solidFill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933046" y="4538752"/>
              <a:ext cx="35137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>
                  <a:solidFill>
                    <a:schemeClr val="bg1">
                      <a:lumMod val="65000"/>
                    </a:schemeClr>
                  </a:solidFill>
                  <a:latin typeface="FontAwesome" pitchFamily="2" charset="0"/>
                </a:rPr>
                <a:t></a:t>
              </a:r>
              <a:endParaRPr lang="en-US" sz="140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34" name="Text Placeholder 51"/>
          <p:cNvSpPr>
            <a:spLocks noGrp="1"/>
          </p:cNvSpPr>
          <p:nvPr>
            <p:ph type="body" sz="quarter" idx="13"/>
          </p:nvPr>
        </p:nvSpPr>
        <p:spPr>
          <a:xfrm>
            <a:off x="2131747" y="3522296"/>
            <a:ext cx="841248" cy="246888"/>
          </a:xfrm>
          <a:prstGeom prst="rect">
            <a:avLst/>
          </a:prstGeom>
          <a:solidFill>
            <a:schemeClr val="accent6"/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5" name="Text Placeholder 54"/>
          <p:cNvSpPr>
            <a:spLocks noGrp="1"/>
          </p:cNvSpPr>
          <p:nvPr>
            <p:ph type="body" sz="quarter" idx="14"/>
          </p:nvPr>
        </p:nvSpPr>
        <p:spPr>
          <a:xfrm>
            <a:off x="5680800" y="3532292"/>
            <a:ext cx="841248" cy="24688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6" name="Text Placeholder 56"/>
          <p:cNvSpPr>
            <a:spLocks noGrp="1"/>
          </p:cNvSpPr>
          <p:nvPr>
            <p:ph type="body" sz="quarter" idx="15"/>
          </p:nvPr>
        </p:nvSpPr>
        <p:spPr>
          <a:xfrm>
            <a:off x="9213494" y="3519874"/>
            <a:ext cx="841248" cy="246888"/>
          </a:xfrm>
          <a:prstGeom prst="rect">
            <a:avLst/>
          </a:prstGeom>
          <a:solidFill>
            <a:schemeClr val="accent6"/>
          </a:solidFill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7" name="Text Placeholder 58"/>
          <p:cNvSpPr>
            <a:spLocks noGrp="1"/>
          </p:cNvSpPr>
          <p:nvPr>
            <p:ph type="body" sz="quarter" idx="16"/>
          </p:nvPr>
        </p:nvSpPr>
        <p:spPr>
          <a:xfrm>
            <a:off x="1272509" y="4047786"/>
            <a:ext cx="2569243" cy="3108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8" name="Text Placeholder 58"/>
          <p:cNvSpPr>
            <a:spLocks noGrp="1"/>
          </p:cNvSpPr>
          <p:nvPr>
            <p:ph type="body" sz="quarter" idx="17"/>
          </p:nvPr>
        </p:nvSpPr>
        <p:spPr>
          <a:xfrm>
            <a:off x="1272509" y="4945814"/>
            <a:ext cx="2569243" cy="10428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9" name="Text Placeholder 58"/>
          <p:cNvSpPr>
            <a:spLocks noGrp="1"/>
          </p:cNvSpPr>
          <p:nvPr>
            <p:ph type="body" sz="quarter" idx="19"/>
          </p:nvPr>
        </p:nvSpPr>
        <p:spPr>
          <a:xfrm>
            <a:off x="4811378" y="4945814"/>
            <a:ext cx="2569243" cy="10428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0" name="Text Placeholder 58"/>
          <p:cNvSpPr>
            <a:spLocks noGrp="1"/>
          </p:cNvSpPr>
          <p:nvPr>
            <p:ph type="body" sz="quarter" idx="20"/>
          </p:nvPr>
        </p:nvSpPr>
        <p:spPr>
          <a:xfrm>
            <a:off x="4811045" y="4047786"/>
            <a:ext cx="2569243" cy="3108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1" name="Text Placeholder 58"/>
          <p:cNvSpPr>
            <a:spLocks noGrp="1"/>
          </p:cNvSpPr>
          <p:nvPr>
            <p:ph type="body" sz="quarter" idx="21"/>
          </p:nvPr>
        </p:nvSpPr>
        <p:spPr>
          <a:xfrm>
            <a:off x="8353364" y="4945814"/>
            <a:ext cx="2569243" cy="10428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2" name="Text Placeholder 58"/>
          <p:cNvSpPr>
            <a:spLocks noGrp="1"/>
          </p:cNvSpPr>
          <p:nvPr>
            <p:ph type="body" sz="quarter" idx="22"/>
          </p:nvPr>
        </p:nvSpPr>
        <p:spPr>
          <a:xfrm>
            <a:off x="8353031" y="4047786"/>
            <a:ext cx="2569243" cy="3108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3" name="Text Placeholder 68"/>
          <p:cNvSpPr>
            <a:spLocks noGrp="1"/>
          </p:cNvSpPr>
          <p:nvPr>
            <p:ph type="body" sz="quarter" idx="23"/>
          </p:nvPr>
        </p:nvSpPr>
        <p:spPr>
          <a:xfrm>
            <a:off x="3168062" y="157037"/>
            <a:ext cx="5855876" cy="61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GeosansLight" panose="02000603020000020003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4" name="Text Placeholder 58"/>
          <p:cNvSpPr>
            <a:spLocks noGrp="1"/>
          </p:cNvSpPr>
          <p:nvPr>
            <p:ph type="body" sz="quarter" idx="24" hasCustomPrompt="1"/>
          </p:nvPr>
        </p:nvSpPr>
        <p:spPr>
          <a:xfrm>
            <a:off x="3775997" y="772883"/>
            <a:ext cx="4628161" cy="5618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Add Slogun Text</a:t>
            </a:r>
          </a:p>
        </p:txBody>
      </p:sp>
      <p:sp>
        <p:nvSpPr>
          <p:cNvPr id="45" name="Text Placeholder 28"/>
          <p:cNvSpPr>
            <a:spLocks noGrp="1"/>
          </p:cNvSpPr>
          <p:nvPr>
            <p:ph type="body" sz="quarter" idx="25" hasCustomPrompt="1"/>
          </p:nvPr>
        </p:nvSpPr>
        <p:spPr>
          <a:xfrm>
            <a:off x="634320" y="6436671"/>
            <a:ext cx="2395309" cy="3108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Company Name</a:t>
            </a:r>
          </a:p>
        </p:txBody>
      </p:sp>
      <p:sp>
        <p:nvSpPr>
          <p:cNvPr id="46" name="Text Placeholder 28"/>
          <p:cNvSpPr>
            <a:spLocks noGrp="1"/>
          </p:cNvSpPr>
          <p:nvPr>
            <p:ph type="body" sz="quarter" idx="26" hasCustomPrompt="1"/>
          </p:nvPr>
        </p:nvSpPr>
        <p:spPr>
          <a:xfrm>
            <a:off x="4898346" y="6436671"/>
            <a:ext cx="2395309" cy="31089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Web Site Name</a:t>
            </a:r>
          </a:p>
        </p:txBody>
      </p:sp>
      <p:sp>
        <p:nvSpPr>
          <p:cNvPr id="47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9162370" y="6436671"/>
            <a:ext cx="2395309" cy="310896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Page Number 00</a:t>
            </a:r>
          </a:p>
        </p:txBody>
      </p:sp>
    </p:spTree>
    <p:extLst>
      <p:ext uri="{BB962C8B-B14F-4D97-AF65-F5344CB8AC3E}">
        <p14:creationId xmlns:p14="http://schemas.microsoft.com/office/powerpoint/2010/main" val="12057555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2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171446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2pPr>
            <a:lvl3pPr marL="342892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3pPr>
            <a:lvl4pPr marL="514337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4pPr>
            <a:lvl5pPr marL="685783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430633504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New Produ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7"/>
          <p:cNvSpPr>
            <a:spLocks noGrp="1"/>
          </p:cNvSpPr>
          <p:nvPr>
            <p:ph type="pic" sz="quarter" idx="10"/>
          </p:nvPr>
        </p:nvSpPr>
        <p:spPr>
          <a:xfrm>
            <a:off x="914400" y="1603375"/>
            <a:ext cx="3286125" cy="21701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Picture Placeholder 47"/>
          <p:cNvSpPr>
            <a:spLocks noGrp="1"/>
          </p:cNvSpPr>
          <p:nvPr>
            <p:ph type="pic" sz="quarter" idx="11"/>
          </p:nvPr>
        </p:nvSpPr>
        <p:spPr>
          <a:xfrm>
            <a:off x="4452605" y="1603375"/>
            <a:ext cx="3286125" cy="21701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47"/>
          <p:cNvSpPr>
            <a:spLocks noGrp="1"/>
          </p:cNvSpPr>
          <p:nvPr>
            <p:ph type="pic" sz="quarter" idx="12"/>
          </p:nvPr>
        </p:nvSpPr>
        <p:spPr>
          <a:xfrm>
            <a:off x="7990810" y="1609067"/>
            <a:ext cx="3286125" cy="21701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13913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/>
          </p:cNvSpPr>
          <p:nvPr>
            <p:ph type="pic" sz="quarter" idx="10"/>
          </p:nvPr>
        </p:nvSpPr>
        <p:spPr>
          <a:xfrm>
            <a:off x="704203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29" name="Picture Placeholder 27"/>
          <p:cNvSpPr>
            <a:spLocks noGrp="1"/>
          </p:cNvSpPr>
          <p:nvPr>
            <p:ph type="pic" sz="quarter" idx="11"/>
          </p:nvPr>
        </p:nvSpPr>
        <p:spPr>
          <a:xfrm>
            <a:off x="2917164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30" name="Picture Placeholder 27"/>
          <p:cNvSpPr>
            <a:spLocks noGrp="1"/>
          </p:cNvSpPr>
          <p:nvPr>
            <p:ph type="pic" sz="quarter" idx="12"/>
          </p:nvPr>
        </p:nvSpPr>
        <p:spPr>
          <a:xfrm>
            <a:off x="5156203" y="1675161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31" name="Picture Placeholder 27"/>
          <p:cNvSpPr>
            <a:spLocks noGrp="1"/>
          </p:cNvSpPr>
          <p:nvPr>
            <p:ph type="pic" sz="quarter" idx="13"/>
          </p:nvPr>
        </p:nvSpPr>
        <p:spPr>
          <a:xfrm>
            <a:off x="7394126" y="1683019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32" name="Picture Placeholder 27"/>
          <p:cNvSpPr>
            <a:spLocks noGrp="1"/>
          </p:cNvSpPr>
          <p:nvPr>
            <p:ph type="pic" sz="quarter" idx="14"/>
          </p:nvPr>
        </p:nvSpPr>
        <p:spPr>
          <a:xfrm>
            <a:off x="9630932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12" name="Arc 11"/>
          <p:cNvSpPr/>
          <p:nvPr userDrawn="1"/>
        </p:nvSpPr>
        <p:spPr>
          <a:xfrm>
            <a:off x="679240" y="1690876"/>
            <a:ext cx="1828800" cy="1828800"/>
          </a:xfrm>
          <a:prstGeom prst="arc">
            <a:avLst>
              <a:gd name="adj1" fmla="val 16200000"/>
              <a:gd name="adj2" fmla="val 10155543"/>
            </a:avLst>
          </a:prstGeom>
          <a:ln w="5080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c 12"/>
          <p:cNvSpPr/>
          <p:nvPr userDrawn="1"/>
        </p:nvSpPr>
        <p:spPr>
          <a:xfrm>
            <a:off x="2918279" y="1690876"/>
            <a:ext cx="1828800" cy="1828800"/>
          </a:xfrm>
          <a:prstGeom prst="arc">
            <a:avLst>
              <a:gd name="adj1" fmla="val 20082479"/>
              <a:gd name="adj2" fmla="val 6960736"/>
            </a:avLst>
          </a:prstGeom>
          <a:ln w="5080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c 13"/>
          <p:cNvSpPr/>
          <p:nvPr userDrawn="1"/>
        </p:nvSpPr>
        <p:spPr>
          <a:xfrm>
            <a:off x="5157319" y="1675161"/>
            <a:ext cx="1828800" cy="1828800"/>
          </a:xfrm>
          <a:prstGeom prst="arc">
            <a:avLst>
              <a:gd name="adj1" fmla="val 13544500"/>
              <a:gd name="adj2" fmla="val 6960736"/>
            </a:avLst>
          </a:prstGeom>
          <a:ln w="5080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c 14"/>
          <p:cNvSpPr/>
          <p:nvPr userDrawn="1"/>
        </p:nvSpPr>
        <p:spPr>
          <a:xfrm>
            <a:off x="7396360" y="1675161"/>
            <a:ext cx="1828800" cy="1828800"/>
          </a:xfrm>
          <a:prstGeom prst="arc">
            <a:avLst>
              <a:gd name="adj1" fmla="val 378990"/>
              <a:gd name="adj2" fmla="val 10257066"/>
            </a:avLst>
          </a:prstGeom>
          <a:ln w="5080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c 15"/>
          <p:cNvSpPr/>
          <p:nvPr userDrawn="1"/>
        </p:nvSpPr>
        <p:spPr>
          <a:xfrm>
            <a:off x="9635401" y="1690876"/>
            <a:ext cx="1828800" cy="1828800"/>
          </a:xfrm>
          <a:prstGeom prst="arc">
            <a:avLst>
              <a:gd name="adj1" fmla="val 15001860"/>
              <a:gd name="adj2" fmla="val 10257066"/>
            </a:avLst>
          </a:prstGeom>
          <a:ln w="5080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5" hasCustomPrompt="1"/>
          </p:nvPr>
        </p:nvSpPr>
        <p:spPr>
          <a:xfrm>
            <a:off x="894347" y="3937000"/>
            <a:ext cx="1355725" cy="4937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Enter Name &amp; Job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6"/>
          </p:nvPr>
        </p:nvSpPr>
        <p:spPr>
          <a:xfrm>
            <a:off x="679240" y="4697413"/>
            <a:ext cx="1785938" cy="13049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9" name="Text Placeholder 33"/>
          <p:cNvSpPr>
            <a:spLocks noGrp="1"/>
          </p:cNvSpPr>
          <p:nvPr>
            <p:ph type="body" sz="quarter" idx="17" hasCustomPrompt="1"/>
          </p:nvPr>
        </p:nvSpPr>
        <p:spPr>
          <a:xfrm>
            <a:off x="3132271" y="3937000"/>
            <a:ext cx="1355725" cy="4937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Enter Name &amp; Job</a:t>
            </a:r>
          </a:p>
        </p:txBody>
      </p:sp>
      <p:sp>
        <p:nvSpPr>
          <p:cNvPr id="40" name="Text Placeholder 37"/>
          <p:cNvSpPr>
            <a:spLocks noGrp="1"/>
          </p:cNvSpPr>
          <p:nvPr>
            <p:ph type="body" sz="quarter" idx="18"/>
          </p:nvPr>
        </p:nvSpPr>
        <p:spPr>
          <a:xfrm>
            <a:off x="2917164" y="4697413"/>
            <a:ext cx="1785938" cy="13049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1" name="Text Placeholder 33"/>
          <p:cNvSpPr>
            <a:spLocks noGrp="1"/>
          </p:cNvSpPr>
          <p:nvPr>
            <p:ph type="body" sz="quarter" idx="19" hasCustomPrompt="1"/>
          </p:nvPr>
        </p:nvSpPr>
        <p:spPr>
          <a:xfrm>
            <a:off x="5370195" y="3937000"/>
            <a:ext cx="1355725" cy="4937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Enter Name &amp; Job</a:t>
            </a:r>
          </a:p>
        </p:txBody>
      </p:sp>
      <p:sp>
        <p:nvSpPr>
          <p:cNvPr id="42" name="Text Placeholder 37"/>
          <p:cNvSpPr>
            <a:spLocks noGrp="1"/>
          </p:cNvSpPr>
          <p:nvPr>
            <p:ph type="body" sz="quarter" idx="20"/>
          </p:nvPr>
        </p:nvSpPr>
        <p:spPr>
          <a:xfrm>
            <a:off x="5155088" y="4697413"/>
            <a:ext cx="1785938" cy="13049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3" name="Text Placeholder 33"/>
          <p:cNvSpPr>
            <a:spLocks noGrp="1"/>
          </p:cNvSpPr>
          <p:nvPr>
            <p:ph type="body" sz="quarter" idx="21" hasCustomPrompt="1"/>
          </p:nvPr>
        </p:nvSpPr>
        <p:spPr>
          <a:xfrm>
            <a:off x="7823225" y="3937000"/>
            <a:ext cx="1355725" cy="4937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Enter Name &amp; Job</a:t>
            </a:r>
          </a:p>
        </p:txBody>
      </p:sp>
      <p:sp>
        <p:nvSpPr>
          <p:cNvPr id="44" name="Text Placeholder 37"/>
          <p:cNvSpPr>
            <a:spLocks noGrp="1"/>
          </p:cNvSpPr>
          <p:nvPr>
            <p:ph type="body" sz="quarter" idx="22"/>
          </p:nvPr>
        </p:nvSpPr>
        <p:spPr>
          <a:xfrm>
            <a:off x="7608118" y="4697413"/>
            <a:ext cx="1785938" cy="13049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5" name="Text Placeholder 33"/>
          <p:cNvSpPr>
            <a:spLocks noGrp="1"/>
          </p:cNvSpPr>
          <p:nvPr>
            <p:ph type="body" sz="quarter" idx="23" hasCustomPrompt="1"/>
          </p:nvPr>
        </p:nvSpPr>
        <p:spPr>
          <a:xfrm>
            <a:off x="10061148" y="3937000"/>
            <a:ext cx="1355725" cy="4937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/>
              <a:t>Enter Name &amp; Job</a:t>
            </a:r>
          </a:p>
        </p:txBody>
      </p:sp>
      <p:sp>
        <p:nvSpPr>
          <p:cNvPr id="46" name="Text Placeholder 37"/>
          <p:cNvSpPr>
            <a:spLocks noGrp="1"/>
          </p:cNvSpPr>
          <p:nvPr>
            <p:ph type="body" sz="quarter" idx="24"/>
          </p:nvPr>
        </p:nvSpPr>
        <p:spPr>
          <a:xfrm>
            <a:off x="9846041" y="4697413"/>
            <a:ext cx="1785938" cy="13049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7" name="Text Placeholder 68"/>
          <p:cNvSpPr>
            <a:spLocks noGrp="1"/>
          </p:cNvSpPr>
          <p:nvPr>
            <p:ph type="body" sz="quarter" idx="25"/>
          </p:nvPr>
        </p:nvSpPr>
        <p:spPr>
          <a:xfrm>
            <a:off x="3168062" y="157037"/>
            <a:ext cx="5855876" cy="61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GeosansLight" panose="02000603020000020003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8" name="Text Placeholder 58"/>
          <p:cNvSpPr>
            <a:spLocks noGrp="1"/>
          </p:cNvSpPr>
          <p:nvPr>
            <p:ph type="body" sz="quarter" idx="26" hasCustomPrompt="1"/>
          </p:nvPr>
        </p:nvSpPr>
        <p:spPr>
          <a:xfrm>
            <a:off x="3775997" y="772883"/>
            <a:ext cx="4628161" cy="5618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Add Slogun Text</a:t>
            </a:r>
          </a:p>
        </p:txBody>
      </p:sp>
      <p:sp>
        <p:nvSpPr>
          <p:cNvPr id="49" name="Text Placeholder 28"/>
          <p:cNvSpPr>
            <a:spLocks noGrp="1"/>
          </p:cNvSpPr>
          <p:nvPr>
            <p:ph type="body" sz="quarter" idx="27" hasCustomPrompt="1"/>
          </p:nvPr>
        </p:nvSpPr>
        <p:spPr>
          <a:xfrm>
            <a:off x="634320" y="6436671"/>
            <a:ext cx="2395309" cy="3108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Company Name</a:t>
            </a:r>
          </a:p>
        </p:txBody>
      </p:sp>
      <p:sp>
        <p:nvSpPr>
          <p:cNvPr id="50" name="Text Placeholder 28"/>
          <p:cNvSpPr>
            <a:spLocks noGrp="1"/>
          </p:cNvSpPr>
          <p:nvPr>
            <p:ph type="body" sz="quarter" idx="28" hasCustomPrompt="1"/>
          </p:nvPr>
        </p:nvSpPr>
        <p:spPr>
          <a:xfrm>
            <a:off x="4898346" y="6436671"/>
            <a:ext cx="2395309" cy="31089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Web Site Name</a:t>
            </a:r>
          </a:p>
        </p:txBody>
      </p:sp>
      <p:sp>
        <p:nvSpPr>
          <p:cNvPr id="51" name="Text Placeholder 28"/>
          <p:cNvSpPr>
            <a:spLocks noGrp="1"/>
          </p:cNvSpPr>
          <p:nvPr>
            <p:ph type="body" sz="quarter" idx="29" hasCustomPrompt="1"/>
          </p:nvPr>
        </p:nvSpPr>
        <p:spPr>
          <a:xfrm>
            <a:off x="9162370" y="6436671"/>
            <a:ext cx="2395309" cy="310896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Page Number 00</a:t>
            </a:r>
          </a:p>
        </p:txBody>
      </p:sp>
    </p:spTree>
    <p:extLst>
      <p:ext uri="{BB962C8B-B14F-4D97-AF65-F5344CB8AC3E}">
        <p14:creationId xmlns:p14="http://schemas.microsoft.com/office/powerpoint/2010/main" val="3549920086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 Wor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/>
          <p:cNvSpPr>
            <a:spLocks noGrp="1"/>
          </p:cNvSpPr>
          <p:nvPr>
            <p:ph type="pic" sz="quarter" idx="10"/>
          </p:nvPr>
        </p:nvSpPr>
        <p:spPr>
          <a:xfrm>
            <a:off x="704203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29" name="Picture Placeholder 27"/>
          <p:cNvSpPr>
            <a:spLocks noGrp="1"/>
          </p:cNvSpPr>
          <p:nvPr>
            <p:ph type="pic" sz="quarter" idx="11"/>
          </p:nvPr>
        </p:nvSpPr>
        <p:spPr>
          <a:xfrm>
            <a:off x="2917164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30" name="Picture Placeholder 27"/>
          <p:cNvSpPr>
            <a:spLocks noGrp="1"/>
          </p:cNvSpPr>
          <p:nvPr>
            <p:ph type="pic" sz="quarter" idx="12"/>
          </p:nvPr>
        </p:nvSpPr>
        <p:spPr>
          <a:xfrm>
            <a:off x="5156203" y="1675161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31" name="Picture Placeholder 27"/>
          <p:cNvSpPr>
            <a:spLocks noGrp="1"/>
          </p:cNvSpPr>
          <p:nvPr>
            <p:ph type="pic" sz="quarter" idx="13"/>
          </p:nvPr>
        </p:nvSpPr>
        <p:spPr>
          <a:xfrm>
            <a:off x="7394126" y="1683019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endParaRPr lang="en-US"/>
          </a:p>
        </p:txBody>
      </p:sp>
      <p:sp>
        <p:nvSpPr>
          <p:cNvPr id="32" name="Picture Placeholder 27"/>
          <p:cNvSpPr>
            <a:spLocks noGrp="1"/>
          </p:cNvSpPr>
          <p:nvPr>
            <p:ph type="pic" sz="quarter" idx="14"/>
          </p:nvPr>
        </p:nvSpPr>
        <p:spPr>
          <a:xfrm>
            <a:off x="9630932" y="1690876"/>
            <a:ext cx="1828800" cy="1828800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312427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743200" y="914400"/>
            <a:ext cx="3352800" cy="18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6096000" y="2743200"/>
            <a:ext cx="3352800" cy="1828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2743200" y="4572000"/>
            <a:ext cx="3352800" cy="1828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7924800" y="4572000"/>
            <a:ext cx="3352800" cy="1828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914400" y="914400"/>
            <a:ext cx="1828800" cy="1828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4267200" y="2743200"/>
            <a:ext cx="1828800" cy="1828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914399" y="4572000"/>
            <a:ext cx="1828800" cy="1828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30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6096000" y="4572000"/>
            <a:ext cx="1828800" cy="1828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4"/>
          </p:nvPr>
        </p:nvSpPr>
        <p:spPr>
          <a:xfrm>
            <a:off x="2833688" y="4751388"/>
            <a:ext cx="1676400" cy="4619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5"/>
          </p:nvPr>
        </p:nvSpPr>
        <p:spPr>
          <a:xfrm>
            <a:off x="2833688" y="5453063"/>
            <a:ext cx="3171825" cy="730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5" name="Text Placeholder 31"/>
          <p:cNvSpPr>
            <a:spLocks noGrp="1"/>
          </p:cNvSpPr>
          <p:nvPr>
            <p:ph type="body" sz="quarter" idx="16"/>
          </p:nvPr>
        </p:nvSpPr>
        <p:spPr>
          <a:xfrm>
            <a:off x="8015287" y="4741129"/>
            <a:ext cx="1676400" cy="4619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6" name="Text Placeholder 33"/>
          <p:cNvSpPr>
            <a:spLocks noGrp="1"/>
          </p:cNvSpPr>
          <p:nvPr>
            <p:ph type="body" sz="quarter" idx="17"/>
          </p:nvPr>
        </p:nvSpPr>
        <p:spPr>
          <a:xfrm>
            <a:off x="8015287" y="5442804"/>
            <a:ext cx="3171825" cy="730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7" name="Text Placeholder 31"/>
          <p:cNvSpPr>
            <a:spLocks noGrp="1"/>
          </p:cNvSpPr>
          <p:nvPr>
            <p:ph type="body" sz="quarter" idx="18"/>
          </p:nvPr>
        </p:nvSpPr>
        <p:spPr>
          <a:xfrm>
            <a:off x="6248400" y="2906018"/>
            <a:ext cx="1676400" cy="4619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8" name="Text Placeholder 33"/>
          <p:cNvSpPr>
            <a:spLocks noGrp="1"/>
          </p:cNvSpPr>
          <p:nvPr>
            <p:ph type="body" sz="quarter" idx="19"/>
          </p:nvPr>
        </p:nvSpPr>
        <p:spPr>
          <a:xfrm>
            <a:off x="6248400" y="3607693"/>
            <a:ext cx="3171825" cy="730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9" name="Text Placeholder 31"/>
          <p:cNvSpPr>
            <a:spLocks noGrp="1"/>
          </p:cNvSpPr>
          <p:nvPr>
            <p:ph type="body" sz="quarter" idx="20"/>
          </p:nvPr>
        </p:nvSpPr>
        <p:spPr>
          <a:xfrm>
            <a:off x="2833687" y="1097252"/>
            <a:ext cx="1676400" cy="4619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0" name="Text Placeholder 33"/>
          <p:cNvSpPr>
            <a:spLocks noGrp="1"/>
          </p:cNvSpPr>
          <p:nvPr>
            <p:ph type="body" sz="quarter" idx="21"/>
          </p:nvPr>
        </p:nvSpPr>
        <p:spPr>
          <a:xfrm>
            <a:off x="2833687" y="1798927"/>
            <a:ext cx="3171825" cy="730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22"/>
          </p:nvPr>
        </p:nvSpPr>
        <p:spPr>
          <a:xfrm>
            <a:off x="6527800" y="1325563"/>
            <a:ext cx="4213225" cy="5953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  <a:latin typeface="GeosansLight" panose="02000603020000020003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3" name="Text Placeholder 41"/>
          <p:cNvSpPr>
            <a:spLocks noGrp="1"/>
          </p:cNvSpPr>
          <p:nvPr>
            <p:ph type="body" sz="quarter" idx="23"/>
          </p:nvPr>
        </p:nvSpPr>
        <p:spPr>
          <a:xfrm>
            <a:off x="6527800" y="1949563"/>
            <a:ext cx="4213225" cy="40671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GeosansLight" panose="02000603020000020003" pitchFamily="2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46896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 Wor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/>
          <p:cNvSpPr>
            <a:spLocks noGrp="1"/>
          </p:cNvSpPr>
          <p:nvPr>
            <p:ph type="pic" sz="quarter" idx="10"/>
          </p:nvPr>
        </p:nvSpPr>
        <p:spPr>
          <a:xfrm>
            <a:off x="914400" y="914400"/>
            <a:ext cx="1828800" cy="1828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11"/>
          </p:nvPr>
        </p:nvSpPr>
        <p:spPr>
          <a:xfrm>
            <a:off x="4267200" y="2743200"/>
            <a:ext cx="1828800" cy="1828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12"/>
          </p:nvPr>
        </p:nvSpPr>
        <p:spPr>
          <a:xfrm>
            <a:off x="914399" y="4572000"/>
            <a:ext cx="1828800" cy="1828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30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6096000" y="4572000"/>
            <a:ext cx="1828800" cy="18288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69833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Big Image"/>
          <p:cNvSpPr>
            <a:spLocks noGrp="1"/>
          </p:cNvSpPr>
          <p:nvPr>
            <p:ph type="pic" sz="quarter" idx="10"/>
          </p:nvPr>
        </p:nvSpPr>
        <p:spPr>
          <a:xfrm>
            <a:off x="7016750" y="0"/>
            <a:ext cx="5175250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34" name="Content Placeholder 33"/>
          <p:cNvSpPr>
            <a:spLocks noGrp="1"/>
          </p:cNvSpPr>
          <p:nvPr>
            <p:ph sz="quarter" idx="12"/>
          </p:nvPr>
        </p:nvSpPr>
        <p:spPr>
          <a:xfrm>
            <a:off x="777875" y="2816225"/>
            <a:ext cx="2451100" cy="6127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  <a:latin typeface="GeosansLight" panose="02000603020000020003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5" name="Content Placeholder 33"/>
          <p:cNvSpPr>
            <a:spLocks noGrp="1"/>
          </p:cNvSpPr>
          <p:nvPr>
            <p:ph sz="quarter" idx="13"/>
          </p:nvPr>
        </p:nvSpPr>
        <p:spPr>
          <a:xfrm>
            <a:off x="2338170" y="3454156"/>
            <a:ext cx="890805" cy="2770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1" name="Chart Placeholder 40"/>
          <p:cNvSpPr>
            <a:spLocks noGrp="1"/>
          </p:cNvSpPr>
          <p:nvPr>
            <p:ph type="chart" sz="quarter" idx="14"/>
          </p:nvPr>
        </p:nvSpPr>
        <p:spPr>
          <a:xfrm>
            <a:off x="777875" y="4308475"/>
            <a:ext cx="5318125" cy="17033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2" name="Text Placeholder 68"/>
          <p:cNvSpPr>
            <a:spLocks noGrp="1"/>
          </p:cNvSpPr>
          <p:nvPr>
            <p:ph type="body" sz="quarter" idx="25"/>
          </p:nvPr>
        </p:nvSpPr>
        <p:spPr>
          <a:xfrm>
            <a:off x="614048" y="1061260"/>
            <a:ext cx="5855876" cy="61912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GeosansLight" panose="02000603020000020003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43" name="Text Placeholder 58"/>
          <p:cNvSpPr>
            <a:spLocks noGrp="1"/>
          </p:cNvSpPr>
          <p:nvPr>
            <p:ph type="body" sz="quarter" idx="26" hasCustomPrompt="1"/>
          </p:nvPr>
        </p:nvSpPr>
        <p:spPr>
          <a:xfrm>
            <a:off x="614048" y="1677106"/>
            <a:ext cx="4628161" cy="5618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Add Slogun Text</a:t>
            </a:r>
          </a:p>
        </p:txBody>
      </p:sp>
    </p:spTree>
    <p:extLst>
      <p:ext uri="{BB962C8B-B14F-4D97-AF65-F5344CB8AC3E}">
        <p14:creationId xmlns:p14="http://schemas.microsoft.com/office/powerpoint/2010/main" val="618023255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Text Placeholder 41"/>
          <p:cNvSpPr>
            <a:spLocks noGrp="1"/>
          </p:cNvSpPr>
          <p:nvPr>
            <p:ph type="body" sz="quarter" idx="22"/>
          </p:nvPr>
        </p:nvSpPr>
        <p:spPr>
          <a:xfrm>
            <a:off x="7011276" y="2513232"/>
            <a:ext cx="4213225" cy="5953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GeosansLight" panose="02000603020000020003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9" name="Text Placeholder 41"/>
          <p:cNvSpPr>
            <a:spLocks noGrp="1"/>
          </p:cNvSpPr>
          <p:nvPr>
            <p:ph type="body" sz="quarter" idx="23"/>
          </p:nvPr>
        </p:nvSpPr>
        <p:spPr>
          <a:xfrm>
            <a:off x="7011276" y="3137232"/>
            <a:ext cx="4213225" cy="10669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  <a:latin typeface="GeosansLight" panose="02000603020000020003" pitchFamily="2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570175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0" y="3429000"/>
            <a:ext cx="6096000" cy="3429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0"/>
          </p:nvPr>
        </p:nvSpPr>
        <p:spPr>
          <a:xfrm>
            <a:off x="3349625" y="0"/>
            <a:ext cx="4581525" cy="3429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1"/>
          </p:nvPr>
        </p:nvSpPr>
        <p:spPr>
          <a:xfrm>
            <a:off x="7931150" y="0"/>
            <a:ext cx="4260850" cy="3429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8842375" y="3429000"/>
            <a:ext cx="3349625" cy="3429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3349256" cy="3429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6096000" y="3429000"/>
            <a:ext cx="2746744" cy="342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4"/>
          </p:nvPr>
        </p:nvSpPr>
        <p:spPr>
          <a:xfrm>
            <a:off x="8850313" y="2206625"/>
            <a:ext cx="2422525" cy="369888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5"/>
          </p:nvPr>
        </p:nvSpPr>
        <p:spPr>
          <a:xfrm>
            <a:off x="4319588" y="4340225"/>
            <a:ext cx="3752850" cy="4111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6"/>
          </p:nvPr>
        </p:nvSpPr>
        <p:spPr>
          <a:xfrm>
            <a:off x="6273089" y="5221386"/>
            <a:ext cx="2225675" cy="12791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0" name="Text Placeholder 27"/>
          <p:cNvSpPr>
            <a:spLocks noGrp="1"/>
          </p:cNvSpPr>
          <p:nvPr>
            <p:ph type="body" sz="quarter" idx="17"/>
          </p:nvPr>
        </p:nvSpPr>
        <p:spPr>
          <a:xfrm>
            <a:off x="6696386" y="4775263"/>
            <a:ext cx="1379080" cy="3097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8"/>
          </p:nvPr>
        </p:nvSpPr>
        <p:spPr>
          <a:xfrm>
            <a:off x="568324" y="893763"/>
            <a:ext cx="2038241" cy="3143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GeosansLight" panose="02000603020000020003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3" name="Text Placeholder 31"/>
          <p:cNvSpPr>
            <a:spLocks noGrp="1"/>
          </p:cNvSpPr>
          <p:nvPr>
            <p:ph type="body" sz="quarter" idx="19"/>
          </p:nvPr>
        </p:nvSpPr>
        <p:spPr>
          <a:xfrm>
            <a:off x="568323" y="1228725"/>
            <a:ext cx="2637332" cy="42433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latin typeface="GeosansLight" panose="02000603020000020003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4" name="Text Placeholder 27"/>
          <p:cNvSpPr>
            <a:spLocks noGrp="1"/>
          </p:cNvSpPr>
          <p:nvPr>
            <p:ph type="body" sz="quarter" idx="20"/>
          </p:nvPr>
        </p:nvSpPr>
        <p:spPr>
          <a:xfrm>
            <a:off x="568323" y="1936938"/>
            <a:ext cx="2225675" cy="12791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45643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0" y="3429000"/>
            <a:ext cx="6096000" cy="3429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0"/>
          </p:nvPr>
        </p:nvSpPr>
        <p:spPr>
          <a:xfrm>
            <a:off x="3349625" y="0"/>
            <a:ext cx="4581525" cy="3429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1"/>
          </p:nvPr>
        </p:nvSpPr>
        <p:spPr>
          <a:xfrm>
            <a:off x="7931150" y="0"/>
            <a:ext cx="4260850" cy="3429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8842375" y="3429000"/>
            <a:ext cx="3349625" cy="3429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605419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rodu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/>
          <p:cNvSpPr/>
          <p:nvPr userDrawn="1"/>
        </p:nvSpPr>
        <p:spPr>
          <a:xfrm>
            <a:off x="934473" y="4904155"/>
            <a:ext cx="954546" cy="9545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bg1"/>
                </a:solidFill>
                <a:latin typeface="FontAwesome" pitchFamily="2" charset="0"/>
              </a:rPr>
              <a:t>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 userDrawn="1"/>
        </p:nvSpPr>
        <p:spPr>
          <a:xfrm>
            <a:off x="1649643" y="4904155"/>
            <a:ext cx="239376" cy="2393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0"/>
          </p:nvPr>
        </p:nvSpPr>
        <p:spPr>
          <a:xfrm>
            <a:off x="914400" y="1620838"/>
            <a:ext cx="2435225" cy="18176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6" name="Picture Placeholder 24"/>
          <p:cNvSpPr>
            <a:spLocks noGrp="1"/>
          </p:cNvSpPr>
          <p:nvPr>
            <p:ph type="pic" sz="quarter" idx="11"/>
          </p:nvPr>
        </p:nvSpPr>
        <p:spPr>
          <a:xfrm>
            <a:off x="3561907" y="1620838"/>
            <a:ext cx="2435225" cy="18176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7" name="Picture Placeholder 24"/>
          <p:cNvSpPr>
            <a:spLocks noGrp="1"/>
          </p:cNvSpPr>
          <p:nvPr>
            <p:ph type="pic" sz="quarter" idx="12"/>
          </p:nvPr>
        </p:nvSpPr>
        <p:spPr>
          <a:xfrm>
            <a:off x="6209045" y="1620838"/>
            <a:ext cx="2435225" cy="18176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8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8856183" y="1620531"/>
            <a:ext cx="2435225" cy="18176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4"/>
          </p:nvPr>
        </p:nvSpPr>
        <p:spPr>
          <a:xfrm>
            <a:off x="914400" y="3607816"/>
            <a:ext cx="2274888" cy="7175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15"/>
          </p:nvPr>
        </p:nvSpPr>
        <p:spPr>
          <a:xfrm>
            <a:off x="3527087" y="3604658"/>
            <a:ext cx="2274888" cy="7175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16"/>
          </p:nvPr>
        </p:nvSpPr>
        <p:spPr>
          <a:xfrm>
            <a:off x="6208492" y="3607816"/>
            <a:ext cx="2274888" cy="7175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3" name="Text Placeholder 29"/>
          <p:cNvSpPr>
            <a:spLocks noGrp="1"/>
          </p:cNvSpPr>
          <p:nvPr>
            <p:ph type="body" sz="quarter" idx="17"/>
          </p:nvPr>
        </p:nvSpPr>
        <p:spPr>
          <a:xfrm>
            <a:off x="8856183" y="3607816"/>
            <a:ext cx="2274888" cy="7175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4" name="Text Placeholder 29"/>
          <p:cNvSpPr>
            <a:spLocks noGrp="1"/>
          </p:cNvSpPr>
          <p:nvPr>
            <p:ph type="body" sz="quarter" idx="18"/>
          </p:nvPr>
        </p:nvSpPr>
        <p:spPr>
          <a:xfrm>
            <a:off x="2026531" y="5023843"/>
            <a:ext cx="9104540" cy="7175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5" name="Text Placeholder 68"/>
          <p:cNvSpPr>
            <a:spLocks noGrp="1"/>
          </p:cNvSpPr>
          <p:nvPr>
            <p:ph type="body" sz="quarter" idx="23"/>
          </p:nvPr>
        </p:nvSpPr>
        <p:spPr>
          <a:xfrm>
            <a:off x="3168062" y="157037"/>
            <a:ext cx="5855876" cy="61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  <a:latin typeface="GeosansLight" panose="02000603020000020003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6" name="Text Placeholder 58"/>
          <p:cNvSpPr>
            <a:spLocks noGrp="1"/>
          </p:cNvSpPr>
          <p:nvPr>
            <p:ph type="body" sz="quarter" idx="24" hasCustomPrompt="1"/>
          </p:nvPr>
        </p:nvSpPr>
        <p:spPr>
          <a:xfrm>
            <a:off x="3775997" y="772883"/>
            <a:ext cx="4628161" cy="5618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Add Slogun Text</a:t>
            </a:r>
          </a:p>
        </p:txBody>
      </p:sp>
      <p:sp>
        <p:nvSpPr>
          <p:cNvPr id="37" name="Text Placeholder 28"/>
          <p:cNvSpPr>
            <a:spLocks noGrp="1"/>
          </p:cNvSpPr>
          <p:nvPr>
            <p:ph type="body" sz="quarter" idx="25" hasCustomPrompt="1"/>
          </p:nvPr>
        </p:nvSpPr>
        <p:spPr>
          <a:xfrm>
            <a:off x="634320" y="6436671"/>
            <a:ext cx="2395309" cy="3108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Company Name</a:t>
            </a:r>
          </a:p>
        </p:txBody>
      </p:sp>
      <p:sp>
        <p:nvSpPr>
          <p:cNvPr id="38" name="Text Placeholder 28"/>
          <p:cNvSpPr>
            <a:spLocks noGrp="1"/>
          </p:cNvSpPr>
          <p:nvPr>
            <p:ph type="body" sz="quarter" idx="26" hasCustomPrompt="1"/>
          </p:nvPr>
        </p:nvSpPr>
        <p:spPr>
          <a:xfrm>
            <a:off x="4898346" y="6436671"/>
            <a:ext cx="2395309" cy="31089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Web Site Name</a:t>
            </a:r>
          </a:p>
        </p:txBody>
      </p:sp>
      <p:sp>
        <p:nvSpPr>
          <p:cNvPr id="39" name="Text Placeholder 28"/>
          <p:cNvSpPr>
            <a:spLocks noGrp="1"/>
          </p:cNvSpPr>
          <p:nvPr>
            <p:ph type="body" sz="quarter" idx="27" hasCustomPrompt="1"/>
          </p:nvPr>
        </p:nvSpPr>
        <p:spPr>
          <a:xfrm>
            <a:off x="9162370" y="6436671"/>
            <a:ext cx="2395309" cy="310896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Page Number 00</a:t>
            </a:r>
          </a:p>
        </p:txBody>
      </p:sp>
    </p:spTree>
    <p:extLst>
      <p:ext uri="{BB962C8B-B14F-4D97-AF65-F5344CB8AC3E}">
        <p14:creationId xmlns:p14="http://schemas.microsoft.com/office/powerpoint/2010/main" val="16060998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232051207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Produ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/>
          <p:cNvSpPr>
            <a:spLocks noGrp="1"/>
          </p:cNvSpPr>
          <p:nvPr>
            <p:ph type="pic" sz="quarter" idx="10"/>
          </p:nvPr>
        </p:nvSpPr>
        <p:spPr>
          <a:xfrm>
            <a:off x="914400" y="1620838"/>
            <a:ext cx="2435225" cy="18176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6" name="Picture Placeholder 24"/>
          <p:cNvSpPr>
            <a:spLocks noGrp="1"/>
          </p:cNvSpPr>
          <p:nvPr>
            <p:ph type="pic" sz="quarter" idx="11"/>
          </p:nvPr>
        </p:nvSpPr>
        <p:spPr>
          <a:xfrm>
            <a:off x="3561907" y="1620838"/>
            <a:ext cx="2435225" cy="18176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7" name="Picture Placeholder 24"/>
          <p:cNvSpPr>
            <a:spLocks noGrp="1"/>
          </p:cNvSpPr>
          <p:nvPr>
            <p:ph type="pic" sz="quarter" idx="12"/>
          </p:nvPr>
        </p:nvSpPr>
        <p:spPr>
          <a:xfrm>
            <a:off x="6209045" y="1620838"/>
            <a:ext cx="2435225" cy="18176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8" name="Picture Placeholder 24"/>
          <p:cNvSpPr>
            <a:spLocks noGrp="1"/>
          </p:cNvSpPr>
          <p:nvPr>
            <p:ph type="pic" sz="quarter" idx="13"/>
          </p:nvPr>
        </p:nvSpPr>
        <p:spPr>
          <a:xfrm>
            <a:off x="8856183" y="1620531"/>
            <a:ext cx="2435225" cy="181768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198466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ent 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0"/>
          </p:nvPr>
        </p:nvSpPr>
        <p:spPr>
          <a:xfrm>
            <a:off x="1831975" y="914400"/>
            <a:ext cx="4264025" cy="2514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4264025" cy="2514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5096366" y="1987034"/>
            <a:ext cx="999634" cy="36933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096000" y="4501634"/>
            <a:ext cx="1437892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5096366" y="1980994"/>
            <a:ext cx="4142232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 baseline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RECENT PROJECT TITTLE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6180138" y="2538413"/>
            <a:ext cx="3059112" cy="7080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6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3386761" y="4495594"/>
            <a:ext cx="4142232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800" b="1" baseline="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RECENT PROJECT TITTLE</a:t>
            </a:r>
          </a:p>
        </p:txBody>
      </p:sp>
      <p:sp>
        <p:nvSpPr>
          <p:cNvPr id="27" name="Text Placeholder 24"/>
          <p:cNvSpPr>
            <a:spLocks noGrp="1"/>
          </p:cNvSpPr>
          <p:nvPr>
            <p:ph type="body" sz="quarter" idx="15"/>
          </p:nvPr>
        </p:nvSpPr>
        <p:spPr>
          <a:xfrm>
            <a:off x="2951038" y="5069248"/>
            <a:ext cx="3059112" cy="7080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398754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cent 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0"/>
          </p:nvPr>
        </p:nvSpPr>
        <p:spPr>
          <a:xfrm>
            <a:off x="1831975" y="914400"/>
            <a:ext cx="4264025" cy="2514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4264025" cy="2514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75588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and 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White"/>
          <p:cNvSpPr/>
          <p:nvPr userDrawn="1"/>
        </p:nvSpPr>
        <p:spPr>
          <a:xfrm>
            <a:off x="3804684" y="0"/>
            <a:ext cx="458263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6096000" y="4506835"/>
            <a:ext cx="0" cy="86177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 userDrawn="1"/>
        </p:nvSpPr>
        <p:spPr>
          <a:xfrm>
            <a:off x="5828138" y="5700070"/>
            <a:ext cx="5357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>
                <a:solidFill>
                  <a:schemeClr val="accent6"/>
                </a:solidFill>
                <a:latin typeface="FontAwesome" pitchFamily="2" charset="0"/>
              </a:rPr>
              <a:t></a:t>
            </a:r>
            <a:endParaRPr lang="en-US" sz="3200">
              <a:solidFill>
                <a:schemeClr val="accent6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 userDrawn="1">
            <p:ph type="body" sz="quarter" idx="11"/>
          </p:nvPr>
        </p:nvSpPr>
        <p:spPr>
          <a:xfrm>
            <a:off x="4362450" y="2322513"/>
            <a:ext cx="3573463" cy="16716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362352" y="1012368"/>
            <a:ext cx="3573463" cy="584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  <a:latin typeface="GeosansLight" panose="02000603020000020003" pitchFamily="2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362352" y="1620487"/>
            <a:ext cx="3573463" cy="3705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4362351" y="4506835"/>
            <a:ext cx="1733649" cy="11932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6202166" y="4506835"/>
            <a:ext cx="1733649" cy="11932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38038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and Full Scree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/>
          <p:cNvCxnSpPr/>
          <p:nvPr userDrawn="1"/>
        </p:nvCxnSpPr>
        <p:spPr>
          <a:xfrm>
            <a:off x="6096000" y="4506835"/>
            <a:ext cx="0" cy="86177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>
          <a:xfrm>
            <a:off x="3804684" y="0"/>
            <a:ext cx="4582632" cy="4365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484014" y="436841"/>
            <a:ext cx="1225296" cy="246888"/>
          </a:xfrm>
          <a:prstGeom prst="rect">
            <a:avLst/>
          </a:prstGeom>
          <a:solidFill>
            <a:schemeClr val="accent6"/>
          </a:solidFill>
        </p:spPr>
        <p:txBody>
          <a:bodyPr/>
          <a:lstStyle>
            <a:lvl1pPr marL="0" indent="0" algn="ctr">
              <a:buNone/>
              <a:defRPr sz="1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BRAND NAME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4492625" y="825393"/>
            <a:ext cx="3206750" cy="5667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4492625" y="1912938"/>
            <a:ext cx="3206750" cy="20383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866689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914400" y="1600200"/>
            <a:ext cx="3200400" cy="21558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495798" y="1600196"/>
            <a:ext cx="3200400" cy="21558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8077199" y="1600193"/>
            <a:ext cx="3200400" cy="21558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521157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 - Presentation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95"/>
          <a:stretch/>
        </p:blipFill>
        <p:spPr>
          <a:xfrm>
            <a:off x="1524000" y="266699"/>
            <a:ext cx="9144000" cy="5534767"/>
          </a:xfrm>
          <a:prstGeom prst="rect">
            <a:avLst/>
          </a:prstGeom>
        </p:spPr>
      </p:pic>
      <p:sp>
        <p:nvSpPr>
          <p:cNvPr id="32" name="Freeform 31"/>
          <p:cNvSpPr/>
          <p:nvPr userDrawn="1"/>
        </p:nvSpPr>
        <p:spPr>
          <a:xfrm>
            <a:off x="0" y="2816968"/>
            <a:ext cx="12192000" cy="4041033"/>
          </a:xfrm>
          <a:custGeom>
            <a:avLst/>
            <a:gdLst>
              <a:gd name="connsiteX0" fmla="*/ 0 w 9144000"/>
              <a:gd name="connsiteY0" fmla="*/ 0 h 3030775"/>
              <a:gd name="connsiteX1" fmla="*/ 3171549 w 9144000"/>
              <a:gd name="connsiteY1" fmla="*/ 0 h 3030775"/>
              <a:gd name="connsiteX2" fmla="*/ 3209378 w 9144000"/>
              <a:gd name="connsiteY2" fmla="*/ 33217 h 3030775"/>
              <a:gd name="connsiteX3" fmla="*/ 4199051 w 9144000"/>
              <a:gd name="connsiteY3" fmla="*/ 376464 h 3030775"/>
              <a:gd name="connsiteX4" fmla="*/ 4856521 w 9144000"/>
              <a:gd name="connsiteY4" fmla="*/ 236056 h 3030775"/>
              <a:gd name="connsiteX5" fmla="*/ 4969826 w 9144000"/>
              <a:gd name="connsiteY5" fmla="*/ 179155 h 3030775"/>
              <a:gd name="connsiteX6" fmla="*/ 4973767 w 9144000"/>
              <a:gd name="connsiteY6" fmla="*/ 203678 h 3030775"/>
              <a:gd name="connsiteX7" fmla="*/ 5028157 w 9144000"/>
              <a:gd name="connsiteY7" fmla="*/ 277384 h 3030775"/>
              <a:gd name="connsiteX8" fmla="*/ 5258756 w 9144000"/>
              <a:gd name="connsiteY8" fmla="*/ 49066 h 3030775"/>
              <a:gd name="connsiteX9" fmla="*/ 5271851 w 9144000"/>
              <a:gd name="connsiteY9" fmla="*/ 0 h 3030775"/>
              <a:gd name="connsiteX10" fmla="*/ 9144000 w 9144000"/>
              <a:gd name="connsiteY10" fmla="*/ 0 h 3030775"/>
              <a:gd name="connsiteX11" fmla="*/ 9144000 w 9144000"/>
              <a:gd name="connsiteY11" fmla="*/ 725725 h 3030775"/>
              <a:gd name="connsiteX12" fmla="*/ 9144000 w 9144000"/>
              <a:gd name="connsiteY12" fmla="*/ 2305050 h 3030775"/>
              <a:gd name="connsiteX13" fmla="*/ 9144000 w 9144000"/>
              <a:gd name="connsiteY13" fmla="*/ 3030775 h 3030775"/>
              <a:gd name="connsiteX14" fmla="*/ 0 w 9144000"/>
              <a:gd name="connsiteY14" fmla="*/ 3030775 h 3030775"/>
              <a:gd name="connsiteX15" fmla="*/ 0 w 9144000"/>
              <a:gd name="connsiteY15" fmla="*/ 2305050 h 3030775"/>
              <a:gd name="connsiteX16" fmla="*/ 0 w 9144000"/>
              <a:gd name="connsiteY16" fmla="*/ 725725 h 3030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144000" h="3030775">
                <a:moveTo>
                  <a:pt x="0" y="0"/>
                </a:moveTo>
                <a:lnTo>
                  <a:pt x="3171549" y="0"/>
                </a:lnTo>
                <a:lnTo>
                  <a:pt x="3209378" y="33217"/>
                </a:lnTo>
                <a:cubicBezTo>
                  <a:pt x="3478323" y="247651"/>
                  <a:pt x="3823117" y="376464"/>
                  <a:pt x="4199051" y="376464"/>
                </a:cubicBezTo>
                <a:cubicBezTo>
                  <a:pt x="4434011" y="376464"/>
                  <a:pt x="4656806" y="326147"/>
                  <a:pt x="4856521" y="236056"/>
                </a:cubicBezTo>
                <a:lnTo>
                  <a:pt x="4969826" y="179155"/>
                </a:lnTo>
                <a:lnTo>
                  <a:pt x="4973767" y="203678"/>
                </a:lnTo>
                <a:cubicBezTo>
                  <a:pt x="4983260" y="241015"/>
                  <a:pt x="5001549" y="267535"/>
                  <a:pt x="5028157" y="277384"/>
                </a:cubicBezTo>
                <a:cubicBezTo>
                  <a:pt x="5099111" y="303650"/>
                  <a:pt x="5202354" y="201429"/>
                  <a:pt x="5258756" y="49066"/>
                </a:cubicBezTo>
                <a:lnTo>
                  <a:pt x="5271851" y="0"/>
                </a:lnTo>
                <a:lnTo>
                  <a:pt x="9144000" y="0"/>
                </a:lnTo>
                <a:lnTo>
                  <a:pt x="9144000" y="725725"/>
                </a:lnTo>
                <a:lnTo>
                  <a:pt x="9144000" y="2305050"/>
                </a:lnTo>
                <a:lnTo>
                  <a:pt x="9144000" y="3030775"/>
                </a:lnTo>
                <a:lnTo>
                  <a:pt x="0" y="3030775"/>
                </a:lnTo>
                <a:lnTo>
                  <a:pt x="0" y="2305050"/>
                </a:lnTo>
                <a:lnTo>
                  <a:pt x="0" y="725725"/>
                </a:lnTo>
                <a:close/>
              </a:path>
            </a:pathLst>
          </a:custGeom>
          <a:solidFill>
            <a:srgbClr val="232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3747187"/>
            <a:ext cx="10515600" cy="1199727"/>
          </a:xfrm>
        </p:spPr>
        <p:txBody>
          <a:bodyPr anchor="b">
            <a:noAutofit/>
          </a:bodyPr>
          <a:lstStyle>
            <a:lvl1pPr algn="l">
              <a:defRPr sz="6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5162813"/>
            <a:ext cx="10515600" cy="953771"/>
          </a:xfrm>
        </p:spPr>
        <p:txBody>
          <a:bodyPr/>
          <a:lstStyle>
            <a:lvl1pPr marL="0" indent="0" algn="l">
              <a:buNone/>
              <a:defRPr sz="3200">
                <a:solidFill>
                  <a:srgbClr val="CCCCCC"/>
                </a:solidFill>
                <a:latin typeface="+mn-lt"/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16542074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E1897-5E08-498A-A8AC-9D5DD31CA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72C47-61FE-4864-98C4-C065F3CA6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247F7F-137D-41BE-818C-F12B4BFD0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B5A03-1067-411C-81F1-D39F31634FA2}" type="datetimeFigureOut">
              <a:rPr lang="en-US" smtClean="0"/>
              <a:t>4/8/2019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885E7-41F1-407C-A3A7-6FDAC92A4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EE9E1-2F5F-4198-976D-EBE2BC76F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BF6D3-476F-4E46-8CFB-3BADB2190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40043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48772856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900"/>
              </a:spcBef>
              <a:defRPr/>
            </a:lvl1pPr>
            <a:lvl2pPr>
              <a:spcBef>
                <a:spcPts val="900"/>
              </a:spcBef>
              <a:defRPr/>
            </a:lvl2pPr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33919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0722627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2"/>
            <a:ext cx="10363200" cy="4627563"/>
          </a:xfrm>
        </p:spPr>
        <p:txBody>
          <a:bodyPr/>
          <a:lstStyle>
            <a:lvl1pPr>
              <a:spcBef>
                <a:spcPts val="900"/>
              </a:spcBef>
              <a:defRPr/>
            </a:lvl1pPr>
            <a:lvl2pPr>
              <a:spcBef>
                <a:spcPts val="900"/>
              </a:spcBef>
              <a:defRPr/>
            </a:lvl2pPr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524433611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171446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2pPr>
            <a:lvl3pPr marL="357179" indent="-185733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3pPr>
            <a:lvl4pPr marL="514337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4pPr>
            <a:lvl5pPr marL="685783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82999297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2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171446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2pPr>
            <a:lvl3pPr marL="342892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3pPr>
            <a:lvl4pPr marL="514337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4pPr>
            <a:lvl5pPr marL="685783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351061226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79724422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2446624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96144"/>
            <a:ext cx="5082117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96144"/>
            <a:ext cx="5084232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5858130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539228"/>
            <a:ext cx="5082117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2"/>
            <a:ext cx="5082117" cy="4368831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9228"/>
            <a:ext cx="5084232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2"/>
            <a:ext cx="5084232" cy="4368831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320847813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6588225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155179497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Utter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46045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96144"/>
            <a:ext cx="5082117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96144"/>
            <a:ext cx="5084232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909741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ght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985430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fteen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9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5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9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5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37639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75276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12915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627937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79486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370240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2933017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5603234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619126320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1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2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66021884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1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2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431641177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516460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539228"/>
            <a:ext cx="5082117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2"/>
            <a:ext cx="5082117" cy="4368831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9228"/>
            <a:ext cx="5084232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2"/>
            <a:ext cx="5084232" cy="4368831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018964221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25335766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81494679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15534254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4227955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119541280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9"/>
            <a:ext cx="2441448" cy="1326605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635076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9"/>
            <a:ext cx="2441448" cy="1326605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86435276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554246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52348814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140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0099090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384869499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822880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822880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822880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822880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354248957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822880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822880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822880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822880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55021712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5053712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5053712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56989450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5053712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5053712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06860933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5053712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82623545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6999"/>
            <a:ext cx="5085589" cy="4266109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5053712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09927621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3200839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3200839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3200839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3200839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1800779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3200839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3200839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3200839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3200839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762999920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3431671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3431671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7141682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60522181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3431671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3431671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3422900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431671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320918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431671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077110647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7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1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3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7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1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3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7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1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3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11899063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7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1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3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7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1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3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7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1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3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238450658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15354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3" y="4667304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59689140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15354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3" y="4667304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05997438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886576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36176699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886576"/>
            <a:ext cx="914400" cy="6858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61274763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70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70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09056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920342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6031494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70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5" cy="115214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70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63856649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43360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9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128297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6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913235" y="1639789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4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483038809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9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6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4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43360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128297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913235" y="1639789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099282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0736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5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804599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7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608461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9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412323" y="1639789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2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98746420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5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7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9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2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0736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804599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608461" y="1639790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412323" y="1639789"/>
            <a:ext cx="1840992" cy="1380744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789381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2" y="1268759"/>
            <a:ext cx="2352260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57971" y="1268759"/>
            <a:ext cx="2352260" cy="353568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46770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050"/>
            </a:lvl2pPr>
            <a:lvl3pPr marL="113110" indent="-113110">
              <a:defRPr sz="1050"/>
            </a:lvl3pPr>
            <a:lvl4pPr marL="301229" indent="-155972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79778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050"/>
            </a:lvl2pPr>
            <a:lvl3pPr marL="113110" indent="-113110">
              <a:defRPr sz="1050"/>
            </a:lvl3pPr>
            <a:lvl4pPr marL="301229" indent="-155972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14402" y="4980567"/>
            <a:ext cx="503311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257972" y="4980567"/>
            <a:ext cx="501962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982258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9309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9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5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9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5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46783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8442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22059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8283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2182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65450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97281095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1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1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02902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1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1"/>
            <a:ext cx="3328416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2891313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1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2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366275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1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2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240860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622314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2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2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2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2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017018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2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2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2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2"/>
            <a:ext cx="2438400" cy="1476165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32477170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69990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4609368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619820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147218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70494193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2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2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2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2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9"/>
            <a:ext cx="2441448" cy="1326605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6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6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6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6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9581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2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2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2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2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9"/>
            <a:ext cx="2441448" cy="1326605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6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6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6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6"/>
            <a:ext cx="2438400" cy="1476165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82390066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82761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49818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8064900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4456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1356756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822880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822880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822880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822880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7152793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822880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822880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822880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822880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21451283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5053712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5053712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672100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6999"/>
            <a:ext cx="3328416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5053712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5053712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3822602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ar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5053712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73055590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6999"/>
            <a:ext cx="5085589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5053712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5053712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2178564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3200839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3200839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3200839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3200839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8511751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3200839"/>
            <a:ext cx="2441448" cy="840230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3200839"/>
            <a:ext cx="2441448" cy="840230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3200839"/>
            <a:ext cx="2441448" cy="840230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3200839"/>
            <a:ext cx="2441448" cy="840230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765464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914212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3431671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3431671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71835892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3328416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431792" y="3431671"/>
            <a:ext cx="3328416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7949184" y="3431671"/>
            <a:ext cx="3328416" cy="609398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212305"/>
            <a:ext cx="3328416" cy="175069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950443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431671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0220500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2644068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914400" y="3431671"/>
            <a:ext cx="5084064" cy="609398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3536" y="3431671"/>
            <a:ext cx="5084064" cy="609398"/>
          </a:xfrm>
          <a:solidFill>
            <a:schemeClr val="accent4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050">
                <a:solidFill>
                  <a:srgbClr val="FFFFFF"/>
                </a:solidFill>
              </a:defRPr>
            </a:lvl2pPr>
            <a:lvl3pPr marL="257175" indent="-128588">
              <a:defRPr sz="1050">
                <a:solidFill>
                  <a:srgbClr val="FFFFFF"/>
                </a:solidFill>
              </a:defRPr>
            </a:lvl3pPr>
            <a:lvl4pPr marL="385763" indent="-128588">
              <a:defRPr sz="1050">
                <a:solidFill>
                  <a:srgbClr val="FFFFFF"/>
                </a:solidFill>
              </a:defRPr>
            </a:lvl4pPr>
            <a:lvl5pPr marL="557213" indent="-171450">
              <a:defRPr sz="105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212305"/>
            <a:ext cx="5084064" cy="1703066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80371185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7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1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3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7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1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3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7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1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3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4189327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7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483711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546239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392033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7454563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2" name="Content Placeholder 13"/>
          <p:cNvSpPr>
            <a:spLocks noGrp="1"/>
          </p:cNvSpPr>
          <p:nvPr>
            <p:ph sz="quarter" idx="24" hasCustomPrompt="1"/>
          </p:nvPr>
        </p:nvSpPr>
        <p:spPr>
          <a:xfrm>
            <a:off x="10362886" y="1639789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7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3483711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4546239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392033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7454563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0" name="Content Placeholder 13"/>
          <p:cNvSpPr>
            <a:spLocks noGrp="1"/>
          </p:cNvSpPr>
          <p:nvPr>
            <p:ph sz="quarter" idx="32" hasCustomPrompt="1"/>
          </p:nvPr>
        </p:nvSpPr>
        <p:spPr>
          <a:xfrm>
            <a:off x="10362886" y="3153547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7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3483711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4546239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6392033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7454563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8" name="Content Placeholder 13"/>
          <p:cNvSpPr>
            <a:spLocks noGrp="1"/>
          </p:cNvSpPr>
          <p:nvPr>
            <p:ph sz="quarter" idx="40" hasCustomPrompt="1"/>
          </p:nvPr>
        </p:nvSpPr>
        <p:spPr>
          <a:xfrm>
            <a:off x="10362886" y="4667304"/>
            <a:ext cx="137922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82920486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153547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3" y="4667304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63791974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89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153548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153547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153547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575387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2" name="Content Placeholder 13"/>
          <p:cNvSpPr>
            <a:spLocks noGrp="1"/>
          </p:cNvSpPr>
          <p:nvPr>
            <p:ph sz="quarter" idx="34" hasCustomPrompt="1"/>
          </p:nvPr>
        </p:nvSpPr>
        <p:spPr>
          <a:xfrm>
            <a:off x="1637916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4360325" y="4667305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4" name="Content Placeholder 13"/>
          <p:cNvSpPr>
            <a:spLocks noGrp="1"/>
          </p:cNvSpPr>
          <p:nvPr>
            <p:ph sz="quarter" idx="36" hasCustomPrompt="1"/>
          </p:nvPr>
        </p:nvSpPr>
        <p:spPr>
          <a:xfrm>
            <a:off x="5426633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45263" y="4667304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46" name="Content Placeholder 13"/>
          <p:cNvSpPr>
            <a:spLocks noGrp="1"/>
          </p:cNvSpPr>
          <p:nvPr>
            <p:ph sz="quarter" idx="38" hasCustomPrompt="1"/>
          </p:nvPr>
        </p:nvSpPr>
        <p:spPr>
          <a:xfrm>
            <a:off x="9215349" y="4667304"/>
            <a:ext cx="2314408" cy="978408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3538373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886576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2525084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e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1637916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360325" y="1639790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5426633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145263" y="1639789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9215349" y="1639790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1637916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4360325" y="3886577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5426633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8145263" y="3886576"/>
            <a:ext cx="914400" cy="685800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8" name="Content Placeholder 13"/>
          <p:cNvSpPr>
            <a:spLocks noGrp="1"/>
          </p:cNvSpPr>
          <p:nvPr>
            <p:ph sz="quarter" idx="30" hasCustomPrompt="1"/>
          </p:nvPr>
        </p:nvSpPr>
        <p:spPr>
          <a:xfrm>
            <a:off x="9215349" y="3886577"/>
            <a:ext cx="2314408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40094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6199822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5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5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70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5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5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70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2617602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575387" y="1639790"/>
            <a:ext cx="1534155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2295374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279803" y="1639790"/>
            <a:ext cx="1534155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8003570" y="1639790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575387" y="3886577"/>
            <a:ext cx="1534155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4" name="Content Placeholder 13"/>
          <p:cNvSpPr>
            <a:spLocks noGrp="1"/>
          </p:cNvSpPr>
          <p:nvPr>
            <p:ph sz="quarter" idx="26" hasCustomPrompt="1"/>
          </p:nvPr>
        </p:nvSpPr>
        <p:spPr>
          <a:xfrm>
            <a:off x="2295374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6279803" y="3886577"/>
            <a:ext cx="1534155" cy="1152144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6" name="Content Placeholder 13"/>
          <p:cNvSpPr>
            <a:spLocks noGrp="1"/>
          </p:cNvSpPr>
          <p:nvPr>
            <p:ph sz="quarter" idx="28" hasCustomPrompt="1"/>
          </p:nvPr>
        </p:nvSpPr>
        <p:spPr>
          <a:xfrm>
            <a:off x="8003570" y="3886577"/>
            <a:ext cx="3558679" cy="194224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sz="105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900" i="1"/>
            </a:lvl2pPr>
            <a:lvl3pPr marL="0" indent="0">
              <a:buNone/>
              <a:defRPr sz="90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278362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45070" y="1639790"/>
            <a:ext cx="1837573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9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130007" y="1639790"/>
            <a:ext cx="1837573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6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914944" y="1639789"/>
            <a:ext cx="1837573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4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12875839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575389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4360326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8145264" y="3256994"/>
            <a:ext cx="3376937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45070" y="1639790"/>
            <a:ext cx="1837573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5130007" y="1639790"/>
            <a:ext cx="1837573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8914944" y="1639789"/>
            <a:ext cx="1837573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42813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Sub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0736" y="1639790"/>
            <a:ext cx="1840992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5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804599" y="1639790"/>
            <a:ext cx="1840992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7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608461" y="1639790"/>
            <a:ext cx="1840992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9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412323" y="1639789"/>
            <a:ext cx="1840992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2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3674793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 hasCustomPrompt="1"/>
          </p:nvPr>
        </p:nvSpPr>
        <p:spPr>
          <a:xfrm>
            <a:off x="719255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8" name="Content Placeholder 13"/>
          <p:cNvSpPr>
            <a:spLocks noGrp="1"/>
          </p:cNvSpPr>
          <p:nvPr>
            <p:ph sz="quarter" idx="20" hasCustomPrompt="1"/>
          </p:nvPr>
        </p:nvSpPr>
        <p:spPr>
          <a:xfrm>
            <a:off x="3523117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0" name="Content Placeholder 13"/>
          <p:cNvSpPr>
            <a:spLocks noGrp="1"/>
          </p:cNvSpPr>
          <p:nvPr>
            <p:ph sz="quarter" idx="22" hasCustomPrompt="1"/>
          </p:nvPr>
        </p:nvSpPr>
        <p:spPr>
          <a:xfrm>
            <a:off x="6326979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13"/>
          <p:cNvSpPr>
            <a:spLocks noGrp="1"/>
          </p:cNvSpPr>
          <p:nvPr>
            <p:ph sz="quarter" idx="43" hasCustomPrompt="1"/>
          </p:nvPr>
        </p:nvSpPr>
        <p:spPr>
          <a:xfrm>
            <a:off x="9130842" y="3256994"/>
            <a:ext cx="2403956" cy="2403219"/>
          </a:xfrm>
        </p:spPr>
        <p:txBody>
          <a:bodyPr>
            <a:normAutofit/>
          </a:bodyPr>
          <a:lstStyle>
            <a:lvl1pPr marL="0" indent="0" algn="ctr">
              <a:lnSpc>
                <a:spcPct val="80000"/>
              </a:lnSpc>
              <a:buNone/>
              <a:defRPr sz="15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050" i="1"/>
            </a:lvl2pPr>
            <a:lvl3pPr marL="0" indent="0" algn="ctr">
              <a:buNone/>
              <a:defRPr sz="1050"/>
            </a:lvl3pPr>
            <a:lvl4pPr marL="385763" indent="-128588">
              <a:defRPr sz="900"/>
            </a:lvl4pPr>
            <a:lvl5pPr>
              <a:defRPr sz="900"/>
            </a:lvl5pPr>
          </a:lstStyle>
          <a:p>
            <a:pPr lvl="0"/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0736" y="1639790"/>
            <a:ext cx="1840992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1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804599" y="1639790"/>
            <a:ext cx="1840992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3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608461" y="1639790"/>
            <a:ext cx="1840992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accent5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9412323" y="1639789"/>
            <a:ext cx="1840992" cy="1380744"/>
          </a:xfrm>
          <a:prstGeom prst="ellipse">
            <a:avLst/>
          </a:prstGeo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tx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94941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2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57971" y="1268759"/>
            <a:ext cx="2352260" cy="3535680"/>
          </a:xfrm>
          <a:solidFill>
            <a:schemeClr val="bg1">
              <a:lumMod val="90000"/>
              <a:lumOff val="1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46770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050"/>
            </a:lvl2pPr>
            <a:lvl3pPr marL="113110" indent="-113110">
              <a:defRPr sz="1050"/>
            </a:lvl3pPr>
            <a:lvl4pPr marL="301229" indent="-155972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8797789" y="1268759"/>
            <a:ext cx="2479811" cy="3535680"/>
          </a:xfrm>
        </p:spPr>
        <p:txBody>
          <a:bodyPr>
            <a:noAutofit/>
          </a:bodyPr>
          <a:lstStyle>
            <a:lvl1pPr marL="0" indent="0">
              <a:buNone/>
              <a:defRPr sz="1050" b="1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indent="0">
              <a:buFontTx/>
              <a:buNone/>
              <a:defRPr sz="1050"/>
            </a:lvl2pPr>
            <a:lvl3pPr marL="113110" indent="-113110">
              <a:defRPr sz="1050"/>
            </a:lvl3pPr>
            <a:lvl4pPr marL="301229" indent="-155972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14402" y="4980567"/>
            <a:ext cx="503311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257972" y="4980567"/>
            <a:ext cx="501962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374153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8117536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900"/>
              </a:spcBef>
              <a:defRPr/>
            </a:lvl1pPr>
            <a:lvl2pPr>
              <a:spcBef>
                <a:spcPts val="900"/>
              </a:spcBef>
              <a:defRPr/>
            </a:lvl2pPr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249129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2"/>
            <a:ext cx="10363200" cy="4627563"/>
          </a:xfrm>
        </p:spPr>
        <p:txBody>
          <a:bodyPr/>
          <a:lstStyle>
            <a:lvl1pPr>
              <a:spcBef>
                <a:spcPts val="900"/>
              </a:spcBef>
              <a:defRPr/>
            </a:lvl1pPr>
            <a:lvl2pPr>
              <a:spcBef>
                <a:spcPts val="900"/>
              </a:spcBef>
              <a:defRPr/>
            </a:lvl2pPr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749490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727301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274320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171446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2pPr>
            <a:lvl3pPr marL="357179" indent="-185733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3pPr>
            <a:lvl4pPr marL="514337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4pPr>
            <a:lvl5pPr marL="685783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7147549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452422"/>
            <a:ext cx="10363200" cy="4627563"/>
          </a:xfrm>
        </p:spPr>
        <p:txBody>
          <a:bodyPr numCol="2" spcCol="274320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171446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2pPr>
            <a:lvl3pPr marL="342892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3pPr>
            <a:lvl4pPr marL="514337" indent="-171446">
              <a:spcBef>
                <a:spcPts val="900"/>
              </a:spcBef>
              <a:buFont typeface="Arial" panose="020B0604020202020204" pitchFamily="34" charset="0"/>
              <a:buChar char="•"/>
              <a:defRPr sz="1200"/>
            </a:lvl4pPr>
            <a:lvl5pPr marL="685783" indent="-171446">
              <a:spcBef>
                <a:spcPts val="900"/>
              </a:spcBef>
              <a:buFont typeface="Open Sans Light" panose="020B0306030504020204" pitchFamily="34" charset="0"/>
              <a:buChar char="–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8635155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368953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21920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19202"/>
            <a:ext cx="5080000" cy="4525963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9588398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96144"/>
            <a:ext cx="5082117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560285"/>
            <a:ext cx="5082117" cy="4565877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296144"/>
            <a:ext cx="5084232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560285"/>
            <a:ext cx="5084232" cy="4565877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508409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539228"/>
            <a:ext cx="5082117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03372"/>
            <a:ext cx="5082117" cy="4368831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9228"/>
            <a:ext cx="5084232" cy="230832"/>
          </a:xfrm>
        </p:spPr>
        <p:txBody>
          <a:bodyPr wrap="square" anchor="b">
            <a:spAutoFit/>
          </a:bodyPr>
          <a:lstStyle>
            <a:lvl1pPr marL="0" indent="0">
              <a:spcBef>
                <a:spcPts val="0"/>
              </a:spcBef>
              <a:buNone/>
              <a:defRPr sz="15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1803372"/>
            <a:ext cx="5084232" cy="4368831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75955753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927959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98500672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Utter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598572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ght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049016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8032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9147048" y="0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049016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098032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9147048" y="3419856"/>
            <a:ext cx="3063240" cy="3438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874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7742461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fteen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9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5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9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5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37639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75276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12915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48377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21886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58778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7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144770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8341215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1"/>
            <a:ext cx="3328416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431792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949184" y="4980567"/>
            <a:ext cx="3328416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0820336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1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2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082216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1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1"/>
            <a:ext cx="5085589" cy="3407439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2" y="4980567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114297" indent="-114297">
              <a:buFont typeface="Arial" panose="020B0604020202020204" pitchFamily="34" charset="0"/>
              <a:buChar char="•"/>
              <a:defRPr sz="1050"/>
            </a:lvl2pPr>
            <a:lvl3pPr marL="228594" indent="-114297">
              <a:defRPr sz="1050"/>
            </a:lvl3pPr>
            <a:lvl4pPr marL="400040" indent="-171446">
              <a:defRPr sz="1050"/>
            </a:lvl4pPr>
            <a:lvl5pPr marL="571486" indent="-171446"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0249727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971986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2"/>
            <a:ext cx="2438400" cy="1476165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4984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5568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6152" y="3055281"/>
            <a:ext cx="2441448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803407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567826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361898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4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3055281"/>
            <a:ext cx="3328416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67704842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61736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all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2" y="1397000"/>
            <a:ext cx="5085589" cy="1472184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050"/>
            </a:lvl1pPr>
          </a:lstStyle>
          <a:p>
            <a:pPr lvl="0"/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3055281"/>
            <a:ext cx="5084064" cy="2988332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86869461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9"/>
            <a:ext cx="2441448" cy="1326605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19700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33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49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65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8184" y="1397002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8"/>
          </p:nvPr>
        </p:nvSpPr>
        <p:spPr>
          <a:xfrm>
            <a:off x="913384" y="4717009"/>
            <a:ext cx="2441448" cy="1326605"/>
          </a:xfrm>
        </p:spPr>
        <p:txBody>
          <a:bodyPr/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13"/>
          <p:cNvSpPr>
            <a:spLocks noGrp="1"/>
          </p:cNvSpPr>
          <p:nvPr>
            <p:ph sz="quarter" idx="19"/>
          </p:nvPr>
        </p:nvSpPr>
        <p:spPr>
          <a:xfrm>
            <a:off x="3553968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20"/>
          </p:nvPr>
        </p:nvSpPr>
        <p:spPr>
          <a:xfrm>
            <a:off x="6194552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1"/>
          </p:nvPr>
        </p:nvSpPr>
        <p:spPr>
          <a:xfrm>
            <a:off x="8835136" y="4717009"/>
            <a:ext cx="2441448" cy="1326605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9133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35549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1965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838184" y="3057006"/>
            <a:ext cx="2438400" cy="1476165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52560590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6407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431792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7949184" y="1397000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3"/>
          <p:cNvSpPr>
            <a:spLocks noGrp="1"/>
          </p:cNvSpPr>
          <p:nvPr>
            <p:ph sz="quarter" idx="19"/>
          </p:nvPr>
        </p:nvSpPr>
        <p:spPr>
          <a:xfrm>
            <a:off x="4431792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3"/>
          <p:cNvSpPr>
            <a:spLocks noGrp="1"/>
          </p:cNvSpPr>
          <p:nvPr>
            <p:ph sz="quarter" idx="20"/>
          </p:nvPr>
        </p:nvSpPr>
        <p:spPr>
          <a:xfrm>
            <a:off x="7949184" y="4720990"/>
            <a:ext cx="3328416" cy="1370248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14400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431792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7949184" y="3060985"/>
            <a:ext cx="3328416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4942597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745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Grid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592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3536" y="1397000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13"/>
          <p:cNvSpPr>
            <a:spLocks noGrp="1"/>
          </p:cNvSpPr>
          <p:nvPr>
            <p:ph sz="quarter" idx="19"/>
          </p:nvPr>
        </p:nvSpPr>
        <p:spPr>
          <a:xfrm>
            <a:off x="6193536" y="4704407"/>
            <a:ext cx="5084064" cy="1339207"/>
          </a:xfrm>
        </p:spPr>
        <p:txBody>
          <a:bodyPr/>
          <a:lstStyle>
            <a:lvl1pPr marL="0" indent="0">
              <a:buNone/>
              <a:defRPr sz="1575"/>
            </a:lvl1pPr>
            <a:lvl2pPr marL="128588" indent="-128588">
              <a:buFont typeface="Arial" panose="020B0604020202020204" pitchFamily="34" charset="0"/>
              <a:buChar char="•"/>
              <a:defRPr sz="1050"/>
            </a:lvl2pPr>
            <a:lvl3pPr marL="257175" indent="-128588">
              <a:defRPr sz="1050"/>
            </a:lvl3pPr>
            <a:lvl4pPr marL="385763" indent="-128588">
              <a:defRPr sz="1050"/>
            </a:lvl4pPr>
            <a:lvl5pPr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1592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6193536" y="3060985"/>
            <a:ext cx="5085589" cy="1472184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05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2887983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hyperlink" Target="https://www.facebook.com/" TargetMode="Externa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hyperlink" Target="https://twitter.com/" TargetMode="Externa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hyperlink" Target="https://www.linkedin.com/" TargetMode="Externa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9.xml"/><Relationship Id="rId18" Type="http://schemas.openxmlformats.org/officeDocument/2006/relationships/slideLayout" Target="../slideLayouts/slideLayout84.xml"/><Relationship Id="rId26" Type="http://schemas.openxmlformats.org/officeDocument/2006/relationships/slideLayout" Target="../slideLayouts/slideLayout92.xml"/><Relationship Id="rId39" Type="http://schemas.openxmlformats.org/officeDocument/2006/relationships/slideLayout" Target="../slideLayouts/slideLayout105.xml"/><Relationship Id="rId21" Type="http://schemas.openxmlformats.org/officeDocument/2006/relationships/slideLayout" Target="../slideLayouts/slideLayout87.xml"/><Relationship Id="rId34" Type="http://schemas.openxmlformats.org/officeDocument/2006/relationships/slideLayout" Target="../slideLayouts/slideLayout100.xml"/><Relationship Id="rId42" Type="http://schemas.openxmlformats.org/officeDocument/2006/relationships/slideLayout" Target="../slideLayouts/slideLayout108.xml"/><Relationship Id="rId47" Type="http://schemas.openxmlformats.org/officeDocument/2006/relationships/slideLayout" Target="../slideLayouts/slideLayout113.xml"/><Relationship Id="rId50" Type="http://schemas.openxmlformats.org/officeDocument/2006/relationships/slideLayout" Target="../slideLayouts/slideLayout116.xml"/><Relationship Id="rId55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73.xml"/><Relationship Id="rId2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82.xml"/><Relationship Id="rId20" Type="http://schemas.openxmlformats.org/officeDocument/2006/relationships/slideLayout" Target="../slideLayouts/slideLayout86.xml"/><Relationship Id="rId29" Type="http://schemas.openxmlformats.org/officeDocument/2006/relationships/slideLayout" Target="../slideLayouts/slideLayout95.xml"/><Relationship Id="rId41" Type="http://schemas.openxmlformats.org/officeDocument/2006/relationships/slideLayout" Target="../slideLayouts/slideLayout107.xml"/><Relationship Id="rId54" Type="http://schemas.openxmlformats.org/officeDocument/2006/relationships/slideLayout" Target="../slideLayouts/slideLayout120.xml"/><Relationship Id="rId62" Type="http://schemas.openxmlformats.org/officeDocument/2006/relationships/hyperlink" Target="https://www.linkedin.com/" TargetMode="Externa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24" Type="http://schemas.openxmlformats.org/officeDocument/2006/relationships/slideLayout" Target="../slideLayouts/slideLayout90.xml"/><Relationship Id="rId32" Type="http://schemas.openxmlformats.org/officeDocument/2006/relationships/slideLayout" Target="../slideLayouts/slideLayout98.xml"/><Relationship Id="rId37" Type="http://schemas.openxmlformats.org/officeDocument/2006/relationships/slideLayout" Target="../slideLayouts/slideLayout103.xml"/><Relationship Id="rId40" Type="http://schemas.openxmlformats.org/officeDocument/2006/relationships/slideLayout" Target="../slideLayouts/slideLayout106.xml"/><Relationship Id="rId45" Type="http://schemas.openxmlformats.org/officeDocument/2006/relationships/slideLayout" Target="../slideLayouts/slideLayout111.xml"/><Relationship Id="rId53" Type="http://schemas.openxmlformats.org/officeDocument/2006/relationships/slideLayout" Target="../slideLayouts/slideLayout119.xml"/><Relationship Id="rId58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81.xml"/><Relationship Id="rId23" Type="http://schemas.openxmlformats.org/officeDocument/2006/relationships/slideLayout" Target="../slideLayouts/slideLayout89.xml"/><Relationship Id="rId28" Type="http://schemas.openxmlformats.org/officeDocument/2006/relationships/slideLayout" Target="../slideLayouts/slideLayout94.xml"/><Relationship Id="rId36" Type="http://schemas.openxmlformats.org/officeDocument/2006/relationships/slideLayout" Target="../slideLayouts/slideLayout102.xml"/><Relationship Id="rId49" Type="http://schemas.openxmlformats.org/officeDocument/2006/relationships/slideLayout" Target="../slideLayouts/slideLayout115.xml"/><Relationship Id="rId57" Type="http://schemas.openxmlformats.org/officeDocument/2006/relationships/slideLayout" Target="../slideLayouts/slideLayout123.xml"/><Relationship Id="rId61" Type="http://schemas.openxmlformats.org/officeDocument/2006/relationships/hyperlink" Target="https://twitter.com/" TargetMode="External"/><Relationship Id="rId10" Type="http://schemas.openxmlformats.org/officeDocument/2006/relationships/slideLayout" Target="../slideLayouts/slideLayout76.xml"/><Relationship Id="rId19" Type="http://schemas.openxmlformats.org/officeDocument/2006/relationships/slideLayout" Target="../slideLayouts/slideLayout85.xml"/><Relationship Id="rId31" Type="http://schemas.openxmlformats.org/officeDocument/2006/relationships/slideLayout" Target="../slideLayouts/slideLayout97.xml"/><Relationship Id="rId44" Type="http://schemas.openxmlformats.org/officeDocument/2006/relationships/slideLayout" Target="../slideLayouts/slideLayout110.xml"/><Relationship Id="rId52" Type="http://schemas.openxmlformats.org/officeDocument/2006/relationships/slideLayout" Target="../slideLayouts/slideLayout118.xml"/><Relationship Id="rId60" Type="http://schemas.openxmlformats.org/officeDocument/2006/relationships/hyperlink" Target="https://www.facebook.com/" TargetMode="Externa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Relationship Id="rId14" Type="http://schemas.openxmlformats.org/officeDocument/2006/relationships/slideLayout" Target="../slideLayouts/slideLayout80.xml"/><Relationship Id="rId22" Type="http://schemas.openxmlformats.org/officeDocument/2006/relationships/slideLayout" Target="../slideLayouts/slideLayout88.xml"/><Relationship Id="rId27" Type="http://schemas.openxmlformats.org/officeDocument/2006/relationships/slideLayout" Target="../slideLayouts/slideLayout93.xml"/><Relationship Id="rId30" Type="http://schemas.openxmlformats.org/officeDocument/2006/relationships/slideLayout" Target="../slideLayouts/slideLayout96.xml"/><Relationship Id="rId35" Type="http://schemas.openxmlformats.org/officeDocument/2006/relationships/slideLayout" Target="../slideLayouts/slideLayout101.xml"/><Relationship Id="rId43" Type="http://schemas.openxmlformats.org/officeDocument/2006/relationships/slideLayout" Target="../slideLayouts/slideLayout109.xml"/><Relationship Id="rId48" Type="http://schemas.openxmlformats.org/officeDocument/2006/relationships/slideLayout" Target="../slideLayouts/slideLayout114.xml"/><Relationship Id="rId56" Type="http://schemas.openxmlformats.org/officeDocument/2006/relationships/slideLayout" Target="../slideLayouts/slideLayout122.xml"/><Relationship Id="rId8" Type="http://schemas.openxmlformats.org/officeDocument/2006/relationships/slideLayout" Target="../slideLayouts/slideLayout74.xml"/><Relationship Id="rId51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8.xml"/><Relationship Id="rId17" Type="http://schemas.openxmlformats.org/officeDocument/2006/relationships/slideLayout" Target="../slideLayouts/slideLayout83.xml"/><Relationship Id="rId25" Type="http://schemas.openxmlformats.org/officeDocument/2006/relationships/slideLayout" Target="../slideLayouts/slideLayout91.xml"/><Relationship Id="rId33" Type="http://schemas.openxmlformats.org/officeDocument/2006/relationships/slideLayout" Target="../slideLayouts/slideLayout99.xml"/><Relationship Id="rId38" Type="http://schemas.openxmlformats.org/officeDocument/2006/relationships/slideLayout" Target="../slideLayouts/slideLayout104.xml"/><Relationship Id="rId46" Type="http://schemas.openxmlformats.org/officeDocument/2006/relationships/slideLayout" Target="../slideLayouts/slideLayout112.xml"/><Relationship Id="rId5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2.xml"/><Relationship Id="rId13" Type="http://schemas.openxmlformats.org/officeDocument/2006/relationships/slideLayout" Target="../slideLayouts/slideLayout137.xml"/><Relationship Id="rId18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127.xml"/><Relationship Id="rId21" Type="http://schemas.openxmlformats.org/officeDocument/2006/relationships/slideLayout" Target="../slideLayouts/slideLayout145.xml"/><Relationship Id="rId7" Type="http://schemas.openxmlformats.org/officeDocument/2006/relationships/slideLayout" Target="../slideLayouts/slideLayout131.xml"/><Relationship Id="rId12" Type="http://schemas.openxmlformats.org/officeDocument/2006/relationships/slideLayout" Target="../slideLayouts/slideLayout136.xml"/><Relationship Id="rId17" Type="http://schemas.openxmlformats.org/officeDocument/2006/relationships/slideLayout" Target="../slideLayouts/slideLayout141.xml"/><Relationship Id="rId2" Type="http://schemas.openxmlformats.org/officeDocument/2006/relationships/slideLayout" Target="../slideLayouts/slideLayout126.xml"/><Relationship Id="rId16" Type="http://schemas.openxmlformats.org/officeDocument/2006/relationships/slideLayout" Target="../slideLayouts/slideLayout140.xml"/><Relationship Id="rId20" Type="http://schemas.openxmlformats.org/officeDocument/2006/relationships/slideLayout" Target="../slideLayouts/slideLayout144.xml"/><Relationship Id="rId1" Type="http://schemas.openxmlformats.org/officeDocument/2006/relationships/slideLayout" Target="../slideLayouts/slideLayout125.xml"/><Relationship Id="rId6" Type="http://schemas.openxmlformats.org/officeDocument/2006/relationships/slideLayout" Target="../slideLayouts/slideLayout130.xml"/><Relationship Id="rId11" Type="http://schemas.openxmlformats.org/officeDocument/2006/relationships/slideLayout" Target="../slideLayouts/slideLayout135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129.xml"/><Relationship Id="rId15" Type="http://schemas.openxmlformats.org/officeDocument/2006/relationships/slideLayout" Target="../slideLayouts/slideLayout139.xml"/><Relationship Id="rId23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34.xml"/><Relationship Id="rId19" Type="http://schemas.openxmlformats.org/officeDocument/2006/relationships/slideLayout" Target="../slideLayouts/slideLayout143.xml"/><Relationship Id="rId4" Type="http://schemas.openxmlformats.org/officeDocument/2006/relationships/slideLayout" Target="../slideLayouts/slideLayout128.xml"/><Relationship Id="rId9" Type="http://schemas.openxmlformats.org/officeDocument/2006/relationships/slideLayout" Target="../slideLayouts/slideLayout133.xml"/><Relationship Id="rId14" Type="http://schemas.openxmlformats.org/officeDocument/2006/relationships/slideLayout" Target="../slideLayouts/slideLayout138.xml"/><Relationship Id="rId22" Type="http://schemas.openxmlformats.org/officeDocument/2006/relationships/slideLayout" Target="../slideLayouts/slideLayout146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60.xml"/><Relationship Id="rId18" Type="http://schemas.openxmlformats.org/officeDocument/2006/relationships/slideLayout" Target="../slideLayouts/slideLayout165.xml"/><Relationship Id="rId26" Type="http://schemas.openxmlformats.org/officeDocument/2006/relationships/slideLayout" Target="../slideLayouts/slideLayout173.xml"/><Relationship Id="rId39" Type="http://schemas.openxmlformats.org/officeDocument/2006/relationships/slideLayout" Target="../slideLayouts/slideLayout186.xml"/><Relationship Id="rId21" Type="http://schemas.openxmlformats.org/officeDocument/2006/relationships/slideLayout" Target="../slideLayouts/slideLayout168.xml"/><Relationship Id="rId34" Type="http://schemas.openxmlformats.org/officeDocument/2006/relationships/slideLayout" Target="../slideLayouts/slideLayout181.xml"/><Relationship Id="rId42" Type="http://schemas.openxmlformats.org/officeDocument/2006/relationships/slideLayout" Target="../slideLayouts/slideLayout189.xml"/><Relationship Id="rId47" Type="http://schemas.openxmlformats.org/officeDocument/2006/relationships/slideLayout" Target="../slideLayouts/slideLayout194.xml"/><Relationship Id="rId50" Type="http://schemas.openxmlformats.org/officeDocument/2006/relationships/slideLayout" Target="../slideLayouts/slideLayout197.xml"/><Relationship Id="rId55" Type="http://schemas.openxmlformats.org/officeDocument/2006/relationships/slideLayout" Target="../slideLayouts/slideLayout202.xml"/><Relationship Id="rId7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49.xml"/><Relationship Id="rId16" Type="http://schemas.openxmlformats.org/officeDocument/2006/relationships/slideLayout" Target="../slideLayouts/slideLayout163.xml"/><Relationship Id="rId20" Type="http://schemas.openxmlformats.org/officeDocument/2006/relationships/slideLayout" Target="../slideLayouts/slideLayout167.xml"/><Relationship Id="rId29" Type="http://schemas.openxmlformats.org/officeDocument/2006/relationships/slideLayout" Target="../slideLayouts/slideLayout176.xml"/><Relationship Id="rId41" Type="http://schemas.openxmlformats.org/officeDocument/2006/relationships/slideLayout" Target="../slideLayouts/slideLayout188.xml"/><Relationship Id="rId54" Type="http://schemas.openxmlformats.org/officeDocument/2006/relationships/slideLayout" Target="../slideLayouts/slideLayout201.xml"/><Relationship Id="rId62" Type="http://schemas.openxmlformats.org/officeDocument/2006/relationships/hyperlink" Target="https://www.linkedin.com/" TargetMode="External"/><Relationship Id="rId1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53.xml"/><Relationship Id="rId11" Type="http://schemas.openxmlformats.org/officeDocument/2006/relationships/slideLayout" Target="../slideLayouts/slideLayout158.xml"/><Relationship Id="rId24" Type="http://schemas.openxmlformats.org/officeDocument/2006/relationships/slideLayout" Target="../slideLayouts/slideLayout171.xml"/><Relationship Id="rId32" Type="http://schemas.openxmlformats.org/officeDocument/2006/relationships/slideLayout" Target="../slideLayouts/slideLayout179.xml"/><Relationship Id="rId37" Type="http://schemas.openxmlformats.org/officeDocument/2006/relationships/slideLayout" Target="../slideLayouts/slideLayout184.xml"/><Relationship Id="rId40" Type="http://schemas.openxmlformats.org/officeDocument/2006/relationships/slideLayout" Target="../slideLayouts/slideLayout187.xml"/><Relationship Id="rId45" Type="http://schemas.openxmlformats.org/officeDocument/2006/relationships/slideLayout" Target="../slideLayouts/slideLayout192.xml"/><Relationship Id="rId53" Type="http://schemas.openxmlformats.org/officeDocument/2006/relationships/slideLayout" Target="../slideLayouts/slideLayout200.xml"/><Relationship Id="rId58" Type="http://schemas.openxmlformats.org/officeDocument/2006/relationships/slideLayout" Target="../slideLayouts/slideLayout205.xml"/><Relationship Id="rId5" Type="http://schemas.openxmlformats.org/officeDocument/2006/relationships/slideLayout" Target="../slideLayouts/slideLayout152.xml"/><Relationship Id="rId15" Type="http://schemas.openxmlformats.org/officeDocument/2006/relationships/slideLayout" Target="../slideLayouts/slideLayout162.xml"/><Relationship Id="rId23" Type="http://schemas.openxmlformats.org/officeDocument/2006/relationships/slideLayout" Target="../slideLayouts/slideLayout170.xml"/><Relationship Id="rId28" Type="http://schemas.openxmlformats.org/officeDocument/2006/relationships/slideLayout" Target="../slideLayouts/slideLayout175.xml"/><Relationship Id="rId36" Type="http://schemas.openxmlformats.org/officeDocument/2006/relationships/slideLayout" Target="../slideLayouts/slideLayout183.xml"/><Relationship Id="rId49" Type="http://schemas.openxmlformats.org/officeDocument/2006/relationships/slideLayout" Target="../slideLayouts/slideLayout196.xml"/><Relationship Id="rId57" Type="http://schemas.openxmlformats.org/officeDocument/2006/relationships/slideLayout" Target="../slideLayouts/slideLayout204.xml"/><Relationship Id="rId61" Type="http://schemas.openxmlformats.org/officeDocument/2006/relationships/hyperlink" Target="https://twitter.com/" TargetMode="External"/><Relationship Id="rId10" Type="http://schemas.openxmlformats.org/officeDocument/2006/relationships/slideLayout" Target="../slideLayouts/slideLayout157.xml"/><Relationship Id="rId19" Type="http://schemas.openxmlformats.org/officeDocument/2006/relationships/slideLayout" Target="../slideLayouts/slideLayout166.xml"/><Relationship Id="rId31" Type="http://schemas.openxmlformats.org/officeDocument/2006/relationships/slideLayout" Target="../slideLayouts/slideLayout178.xml"/><Relationship Id="rId44" Type="http://schemas.openxmlformats.org/officeDocument/2006/relationships/slideLayout" Target="../slideLayouts/slideLayout191.xml"/><Relationship Id="rId52" Type="http://schemas.openxmlformats.org/officeDocument/2006/relationships/slideLayout" Target="../slideLayouts/slideLayout199.xml"/><Relationship Id="rId60" Type="http://schemas.openxmlformats.org/officeDocument/2006/relationships/hyperlink" Target="https://www.facebook.com/" TargetMode="External"/><Relationship Id="rId4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6.xml"/><Relationship Id="rId14" Type="http://schemas.openxmlformats.org/officeDocument/2006/relationships/slideLayout" Target="../slideLayouts/slideLayout161.xml"/><Relationship Id="rId22" Type="http://schemas.openxmlformats.org/officeDocument/2006/relationships/slideLayout" Target="../slideLayouts/slideLayout169.xml"/><Relationship Id="rId27" Type="http://schemas.openxmlformats.org/officeDocument/2006/relationships/slideLayout" Target="../slideLayouts/slideLayout174.xml"/><Relationship Id="rId30" Type="http://schemas.openxmlformats.org/officeDocument/2006/relationships/slideLayout" Target="../slideLayouts/slideLayout177.xml"/><Relationship Id="rId35" Type="http://schemas.openxmlformats.org/officeDocument/2006/relationships/slideLayout" Target="../slideLayouts/slideLayout182.xml"/><Relationship Id="rId43" Type="http://schemas.openxmlformats.org/officeDocument/2006/relationships/slideLayout" Target="../slideLayouts/slideLayout190.xml"/><Relationship Id="rId48" Type="http://schemas.openxmlformats.org/officeDocument/2006/relationships/slideLayout" Target="../slideLayouts/slideLayout195.xml"/><Relationship Id="rId56" Type="http://schemas.openxmlformats.org/officeDocument/2006/relationships/slideLayout" Target="../slideLayouts/slideLayout203.xml"/><Relationship Id="rId8" Type="http://schemas.openxmlformats.org/officeDocument/2006/relationships/slideLayout" Target="../slideLayouts/slideLayout155.xml"/><Relationship Id="rId51" Type="http://schemas.openxmlformats.org/officeDocument/2006/relationships/slideLayout" Target="../slideLayouts/slideLayout198.xml"/><Relationship Id="rId3" Type="http://schemas.openxmlformats.org/officeDocument/2006/relationships/slideLayout" Target="../slideLayouts/slideLayout150.xml"/><Relationship Id="rId12" Type="http://schemas.openxmlformats.org/officeDocument/2006/relationships/slideLayout" Target="../slideLayouts/slideLayout159.xml"/><Relationship Id="rId17" Type="http://schemas.openxmlformats.org/officeDocument/2006/relationships/slideLayout" Target="../slideLayouts/slideLayout164.xml"/><Relationship Id="rId25" Type="http://schemas.openxmlformats.org/officeDocument/2006/relationships/slideLayout" Target="../slideLayouts/slideLayout172.xml"/><Relationship Id="rId33" Type="http://schemas.openxmlformats.org/officeDocument/2006/relationships/slideLayout" Target="../slideLayouts/slideLayout180.xml"/><Relationship Id="rId38" Type="http://schemas.openxmlformats.org/officeDocument/2006/relationships/slideLayout" Target="../slideLayouts/slideLayout185.xml"/><Relationship Id="rId46" Type="http://schemas.openxmlformats.org/officeDocument/2006/relationships/slideLayout" Target="../slideLayouts/slideLayout193.xml"/><Relationship Id="rId59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2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>
          <a:xfrm>
            <a:off x="7277036" y="6303347"/>
            <a:ext cx="2881701" cy="307777"/>
          </a:xfrm>
          <a:prstGeom prst="rect">
            <a:avLst/>
          </a:prstGeom>
        </p:spPr>
        <p:txBody>
          <a:bodyPr vert="horz" wrap="square" lIns="121920" tIns="60960" rIns="121920" bIns="6096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/>
              <a:t>i9 presentation to Joe Smith</a:t>
            </a:r>
          </a:p>
        </p:txBody>
      </p:sp>
      <p:sp>
        <p:nvSpPr>
          <p:cNvPr id="25" name="Slide Number Placeholder 5"/>
          <p:cNvSpPr txBox="1">
            <a:spLocks/>
          </p:cNvSpPr>
          <p:nvPr userDrawn="1"/>
        </p:nvSpPr>
        <p:spPr>
          <a:xfrm>
            <a:off x="1086617" y="6293088"/>
            <a:ext cx="185899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A290D8D-6BA0-418D-AFED-C65293F70DA0}" type="slidenum">
              <a:rPr lang="en-US" sz="1200" smtClean="0">
                <a:solidFill>
                  <a:schemeClr val="tx1"/>
                </a:solidFill>
              </a:rPr>
              <a:pPr algn="ctr"/>
              <a:t>‹#›</a:t>
            </a:fld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6" name="Oval 25"/>
          <p:cNvSpPr/>
          <p:nvPr userDrawn="1"/>
        </p:nvSpPr>
        <p:spPr>
          <a:xfrm>
            <a:off x="957433" y="6290644"/>
            <a:ext cx="444267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7" name="Oval 26"/>
          <p:cNvSpPr/>
          <p:nvPr userDrawn="1"/>
        </p:nvSpPr>
        <p:spPr>
          <a:xfrm>
            <a:off x="375815" y="6290644"/>
            <a:ext cx="444267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8" name="Rectangle 9"/>
          <p:cNvSpPr/>
          <p:nvPr userDrawn="1"/>
        </p:nvSpPr>
        <p:spPr>
          <a:xfrm rot="2700000">
            <a:off x="583980" y="6397167"/>
            <a:ext cx="90117" cy="120156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29" name="Oval 28"/>
          <p:cNvSpPr/>
          <p:nvPr userDrawn="1"/>
        </p:nvSpPr>
        <p:spPr>
          <a:xfrm rot="10800000">
            <a:off x="1539051" y="6290644"/>
            <a:ext cx="444267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0" name="Rectangle 9"/>
          <p:cNvSpPr/>
          <p:nvPr userDrawn="1"/>
        </p:nvSpPr>
        <p:spPr>
          <a:xfrm rot="13500000">
            <a:off x="1685036" y="6397167"/>
            <a:ext cx="90117" cy="120156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1" name="Freeform 6"/>
          <p:cNvSpPr>
            <a:spLocks/>
          </p:cNvSpPr>
          <p:nvPr userDrawn="1"/>
        </p:nvSpPr>
        <p:spPr bwMode="auto">
          <a:xfrm>
            <a:off x="10476524" y="6390366"/>
            <a:ext cx="85513" cy="137803"/>
          </a:xfrm>
          <a:custGeom>
            <a:avLst/>
            <a:gdLst>
              <a:gd name="T0" fmla="*/ 573 w 704"/>
              <a:gd name="T1" fmla="*/ 255 h 1506"/>
              <a:gd name="T2" fmla="*/ 573 w 704"/>
              <a:gd name="T3" fmla="*/ 255 h 1506"/>
              <a:gd name="T4" fmla="*/ 704 w 704"/>
              <a:gd name="T5" fmla="*/ 255 h 1506"/>
              <a:gd name="T6" fmla="*/ 704 w 704"/>
              <a:gd name="T7" fmla="*/ 0 h 1506"/>
              <a:gd name="T8" fmla="*/ 492 w 704"/>
              <a:gd name="T9" fmla="*/ 0 h 1506"/>
              <a:gd name="T10" fmla="*/ 155 w 704"/>
              <a:gd name="T11" fmla="*/ 336 h 1506"/>
              <a:gd name="T12" fmla="*/ 155 w 704"/>
              <a:gd name="T13" fmla="*/ 493 h 1506"/>
              <a:gd name="T14" fmla="*/ 0 w 704"/>
              <a:gd name="T15" fmla="*/ 493 h 1506"/>
              <a:gd name="T16" fmla="*/ 0 w 704"/>
              <a:gd name="T17" fmla="*/ 749 h 1506"/>
              <a:gd name="T18" fmla="*/ 155 w 704"/>
              <a:gd name="T19" fmla="*/ 749 h 1506"/>
              <a:gd name="T20" fmla="*/ 155 w 704"/>
              <a:gd name="T21" fmla="*/ 1506 h 1506"/>
              <a:gd name="T22" fmla="*/ 467 w 704"/>
              <a:gd name="T23" fmla="*/ 1506 h 1506"/>
              <a:gd name="T24" fmla="*/ 467 w 704"/>
              <a:gd name="T25" fmla="*/ 749 h 1506"/>
              <a:gd name="T26" fmla="*/ 679 w 704"/>
              <a:gd name="T27" fmla="*/ 749 h 1506"/>
              <a:gd name="T28" fmla="*/ 704 w 704"/>
              <a:gd name="T29" fmla="*/ 493 h 1506"/>
              <a:gd name="T30" fmla="*/ 467 w 704"/>
              <a:gd name="T31" fmla="*/ 493 h 1506"/>
              <a:gd name="T32" fmla="*/ 467 w 704"/>
              <a:gd name="T33" fmla="*/ 362 h 1506"/>
              <a:gd name="T34" fmla="*/ 573 w 704"/>
              <a:gd name="T35" fmla="*/ 255 h 1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4" h="1506">
                <a:moveTo>
                  <a:pt x="573" y="255"/>
                </a:moveTo>
                <a:lnTo>
                  <a:pt x="573" y="255"/>
                </a:lnTo>
                <a:lnTo>
                  <a:pt x="704" y="255"/>
                </a:lnTo>
                <a:lnTo>
                  <a:pt x="704" y="0"/>
                </a:lnTo>
                <a:lnTo>
                  <a:pt x="492" y="0"/>
                </a:lnTo>
                <a:cubicBezTo>
                  <a:pt x="243" y="0"/>
                  <a:pt x="155" y="124"/>
                  <a:pt x="155" y="336"/>
                </a:cubicBezTo>
                <a:lnTo>
                  <a:pt x="155" y="493"/>
                </a:lnTo>
                <a:lnTo>
                  <a:pt x="0" y="493"/>
                </a:lnTo>
                <a:lnTo>
                  <a:pt x="0" y="749"/>
                </a:lnTo>
                <a:lnTo>
                  <a:pt x="155" y="749"/>
                </a:lnTo>
                <a:lnTo>
                  <a:pt x="155" y="1506"/>
                </a:lnTo>
                <a:lnTo>
                  <a:pt x="467" y="1506"/>
                </a:lnTo>
                <a:lnTo>
                  <a:pt x="467" y="749"/>
                </a:lnTo>
                <a:lnTo>
                  <a:pt x="679" y="749"/>
                </a:lnTo>
                <a:lnTo>
                  <a:pt x="704" y="493"/>
                </a:lnTo>
                <a:lnTo>
                  <a:pt x="467" y="493"/>
                </a:lnTo>
                <a:lnTo>
                  <a:pt x="467" y="362"/>
                </a:lnTo>
                <a:cubicBezTo>
                  <a:pt x="467" y="293"/>
                  <a:pt x="473" y="255"/>
                  <a:pt x="573" y="255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32" name="Freeform 7"/>
          <p:cNvSpPr>
            <a:spLocks noEditPoints="1"/>
          </p:cNvSpPr>
          <p:nvPr userDrawn="1"/>
        </p:nvSpPr>
        <p:spPr bwMode="auto">
          <a:xfrm>
            <a:off x="11006083" y="6387435"/>
            <a:ext cx="189627" cy="136500"/>
          </a:xfrm>
          <a:custGeom>
            <a:avLst/>
            <a:gdLst>
              <a:gd name="T0" fmla="*/ 1176 w 1562"/>
              <a:gd name="T1" fmla="*/ 466 h 1491"/>
              <a:gd name="T2" fmla="*/ 1176 w 1562"/>
              <a:gd name="T3" fmla="*/ 466 h 1491"/>
              <a:gd name="T4" fmla="*/ 871 w 1562"/>
              <a:gd name="T5" fmla="*/ 636 h 1491"/>
              <a:gd name="T6" fmla="*/ 871 w 1562"/>
              <a:gd name="T7" fmla="*/ 488 h 1491"/>
              <a:gd name="T8" fmla="*/ 538 w 1562"/>
              <a:gd name="T9" fmla="*/ 488 h 1491"/>
              <a:gd name="T10" fmla="*/ 538 w 1562"/>
              <a:gd name="T11" fmla="*/ 1491 h 1491"/>
              <a:gd name="T12" fmla="*/ 871 w 1562"/>
              <a:gd name="T13" fmla="*/ 1491 h 1491"/>
              <a:gd name="T14" fmla="*/ 871 w 1562"/>
              <a:gd name="T15" fmla="*/ 931 h 1491"/>
              <a:gd name="T16" fmla="*/ 886 w 1562"/>
              <a:gd name="T17" fmla="*/ 850 h 1491"/>
              <a:gd name="T18" fmla="*/ 1057 w 1562"/>
              <a:gd name="T19" fmla="*/ 724 h 1491"/>
              <a:gd name="T20" fmla="*/ 1228 w 1562"/>
              <a:gd name="T21" fmla="*/ 953 h 1491"/>
              <a:gd name="T22" fmla="*/ 1228 w 1562"/>
              <a:gd name="T23" fmla="*/ 1491 h 1491"/>
              <a:gd name="T24" fmla="*/ 1562 w 1562"/>
              <a:gd name="T25" fmla="*/ 1491 h 1491"/>
              <a:gd name="T26" fmla="*/ 1562 w 1562"/>
              <a:gd name="T27" fmla="*/ 916 h 1491"/>
              <a:gd name="T28" fmla="*/ 1176 w 1562"/>
              <a:gd name="T29" fmla="*/ 466 h 1491"/>
              <a:gd name="T30" fmla="*/ 22 w 1562"/>
              <a:gd name="T31" fmla="*/ 1491 h 1491"/>
              <a:gd name="T32" fmla="*/ 22 w 1562"/>
              <a:gd name="T33" fmla="*/ 1491 h 1491"/>
              <a:gd name="T34" fmla="*/ 357 w 1562"/>
              <a:gd name="T35" fmla="*/ 1491 h 1491"/>
              <a:gd name="T36" fmla="*/ 357 w 1562"/>
              <a:gd name="T37" fmla="*/ 487 h 1491"/>
              <a:gd name="T38" fmla="*/ 22 w 1562"/>
              <a:gd name="T39" fmla="*/ 487 h 1491"/>
              <a:gd name="T40" fmla="*/ 22 w 1562"/>
              <a:gd name="T41" fmla="*/ 1491 h 1491"/>
              <a:gd name="T42" fmla="*/ 193 w 1562"/>
              <a:gd name="T43" fmla="*/ 0 h 1491"/>
              <a:gd name="T44" fmla="*/ 193 w 1562"/>
              <a:gd name="T45" fmla="*/ 0 h 1491"/>
              <a:gd name="T46" fmla="*/ 0 w 1562"/>
              <a:gd name="T47" fmla="*/ 178 h 1491"/>
              <a:gd name="T48" fmla="*/ 186 w 1562"/>
              <a:gd name="T49" fmla="*/ 347 h 1491"/>
              <a:gd name="T50" fmla="*/ 379 w 1562"/>
              <a:gd name="T51" fmla="*/ 178 h 1491"/>
              <a:gd name="T52" fmla="*/ 193 w 1562"/>
              <a:gd name="T5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62" h="1491">
                <a:moveTo>
                  <a:pt x="1176" y="466"/>
                </a:moveTo>
                <a:lnTo>
                  <a:pt x="1176" y="466"/>
                </a:lnTo>
                <a:cubicBezTo>
                  <a:pt x="990" y="466"/>
                  <a:pt x="916" y="562"/>
                  <a:pt x="871" y="636"/>
                </a:cubicBezTo>
                <a:lnTo>
                  <a:pt x="871" y="488"/>
                </a:lnTo>
                <a:lnTo>
                  <a:pt x="538" y="488"/>
                </a:lnTo>
                <a:cubicBezTo>
                  <a:pt x="545" y="584"/>
                  <a:pt x="538" y="1491"/>
                  <a:pt x="538" y="1491"/>
                </a:cubicBezTo>
                <a:lnTo>
                  <a:pt x="871" y="1491"/>
                </a:lnTo>
                <a:lnTo>
                  <a:pt x="871" y="931"/>
                </a:lnTo>
                <a:cubicBezTo>
                  <a:pt x="871" y="901"/>
                  <a:pt x="871" y="872"/>
                  <a:pt x="886" y="850"/>
                </a:cubicBezTo>
                <a:cubicBezTo>
                  <a:pt x="909" y="791"/>
                  <a:pt x="961" y="724"/>
                  <a:pt x="1057" y="724"/>
                </a:cubicBezTo>
                <a:cubicBezTo>
                  <a:pt x="1176" y="724"/>
                  <a:pt x="1228" y="820"/>
                  <a:pt x="1228" y="953"/>
                </a:cubicBezTo>
                <a:lnTo>
                  <a:pt x="1228" y="1491"/>
                </a:lnTo>
                <a:lnTo>
                  <a:pt x="1562" y="1491"/>
                </a:lnTo>
                <a:lnTo>
                  <a:pt x="1562" y="916"/>
                </a:lnTo>
                <a:cubicBezTo>
                  <a:pt x="1562" y="606"/>
                  <a:pt x="1398" y="466"/>
                  <a:pt x="1176" y="466"/>
                </a:cubicBezTo>
                <a:close/>
                <a:moveTo>
                  <a:pt x="22" y="1491"/>
                </a:moveTo>
                <a:lnTo>
                  <a:pt x="22" y="1491"/>
                </a:lnTo>
                <a:lnTo>
                  <a:pt x="357" y="1491"/>
                </a:lnTo>
                <a:lnTo>
                  <a:pt x="357" y="487"/>
                </a:lnTo>
                <a:lnTo>
                  <a:pt x="22" y="487"/>
                </a:lnTo>
                <a:lnTo>
                  <a:pt x="22" y="1491"/>
                </a:lnTo>
                <a:close/>
                <a:moveTo>
                  <a:pt x="193" y="0"/>
                </a:moveTo>
                <a:lnTo>
                  <a:pt x="193" y="0"/>
                </a:lnTo>
                <a:cubicBezTo>
                  <a:pt x="74" y="0"/>
                  <a:pt x="0" y="82"/>
                  <a:pt x="0" y="178"/>
                </a:cubicBezTo>
                <a:cubicBezTo>
                  <a:pt x="0" y="273"/>
                  <a:pt x="74" y="347"/>
                  <a:pt x="186" y="347"/>
                </a:cubicBezTo>
                <a:cubicBezTo>
                  <a:pt x="305" y="347"/>
                  <a:pt x="379" y="273"/>
                  <a:pt x="379" y="178"/>
                </a:cubicBezTo>
                <a:cubicBezTo>
                  <a:pt x="379" y="82"/>
                  <a:pt x="305" y="0"/>
                  <a:pt x="193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33" name="Freeform 8"/>
          <p:cNvSpPr>
            <a:spLocks/>
          </p:cNvSpPr>
          <p:nvPr userDrawn="1"/>
        </p:nvSpPr>
        <p:spPr bwMode="auto">
          <a:xfrm>
            <a:off x="11579872" y="6399835"/>
            <a:ext cx="205285" cy="125761"/>
          </a:xfrm>
          <a:custGeom>
            <a:avLst/>
            <a:gdLst>
              <a:gd name="T0" fmla="*/ 1491 w 1690"/>
              <a:gd name="T1" fmla="*/ 223 h 1374"/>
              <a:gd name="T2" fmla="*/ 1491 w 1690"/>
              <a:gd name="T3" fmla="*/ 223 h 1374"/>
              <a:gd name="T4" fmla="*/ 1647 w 1690"/>
              <a:gd name="T5" fmla="*/ 30 h 1374"/>
              <a:gd name="T6" fmla="*/ 1424 w 1690"/>
              <a:gd name="T7" fmla="*/ 108 h 1374"/>
              <a:gd name="T8" fmla="*/ 1171 w 1690"/>
              <a:gd name="T9" fmla="*/ 0 h 1374"/>
              <a:gd name="T10" fmla="*/ 821 w 1690"/>
              <a:gd name="T11" fmla="*/ 356 h 1374"/>
              <a:gd name="T12" fmla="*/ 827 w 1690"/>
              <a:gd name="T13" fmla="*/ 428 h 1374"/>
              <a:gd name="T14" fmla="*/ 114 w 1690"/>
              <a:gd name="T15" fmla="*/ 66 h 1374"/>
              <a:gd name="T16" fmla="*/ 72 w 1690"/>
              <a:gd name="T17" fmla="*/ 241 h 1374"/>
              <a:gd name="T18" fmla="*/ 223 w 1690"/>
              <a:gd name="T19" fmla="*/ 530 h 1374"/>
              <a:gd name="T20" fmla="*/ 66 w 1690"/>
              <a:gd name="T21" fmla="*/ 488 h 1374"/>
              <a:gd name="T22" fmla="*/ 66 w 1690"/>
              <a:gd name="T23" fmla="*/ 494 h 1374"/>
              <a:gd name="T24" fmla="*/ 344 w 1690"/>
              <a:gd name="T25" fmla="*/ 832 h 1374"/>
              <a:gd name="T26" fmla="*/ 253 w 1690"/>
              <a:gd name="T27" fmla="*/ 844 h 1374"/>
              <a:gd name="T28" fmla="*/ 187 w 1690"/>
              <a:gd name="T29" fmla="*/ 838 h 1374"/>
              <a:gd name="T30" fmla="*/ 513 w 1690"/>
              <a:gd name="T31" fmla="*/ 1079 h 1374"/>
              <a:gd name="T32" fmla="*/ 78 w 1690"/>
              <a:gd name="T33" fmla="*/ 1230 h 1374"/>
              <a:gd name="T34" fmla="*/ 0 w 1690"/>
              <a:gd name="T35" fmla="*/ 1224 h 1374"/>
              <a:gd name="T36" fmla="*/ 525 w 1690"/>
              <a:gd name="T37" fmla="*/ 1374 h 1374"/>
              <a:gd name="T38" fmla="*/ 1521 w 1690"/>
              <a:gd name="T39" fmla="*/ 392 h 1374"/>
              <a:gd name="T40" fmla="*/ 1521 w 1690"/>
              <a:gd name="T41" fmla="*/ 344 h 1374"/>
              <a:gd name="T42" fmla="*/ 1690 w 1690"/>
              <a:gd name="T43" fmla="*/ 163 h 1374"/>
              <a:gd name="T44" fmla="*/ 1491 w 1690"/>
              <a:gd name="T45" fmla="*/ 223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90" h="1374">
                <a:moveTo>
                  <a:pt x="1491" y="223"/>
                </a:moveTo>
                <a:lnTo>
                  <a:pt x="1491" y="223"/>
                </a:lnTo>
                <a:cubicBezTo>
                  <a:pt x="1569" y="175"/>
                  <a:pt x="1617" y="108"/>
                  <a:pt x="1647" y="30"/>
                </a:cubicBezTo>
                <a:cubicBezTo>
                  <a:pt x="1581" y="66"/>
                  <a:pt x="1509" y="96"/>
                  <a:pt x="1424" y="108"/>
                </a:cubicBezTo>
                <a:cubicBezTo>
                  <a:pt x="1358" y="42"/>
                  <a:pt x="1273" y="0"/>
                  <a:pt x="1171" y="0"/>
                </a:cubicBezTo>
                <a:cubicBezTo>
                  <a:pt x="977" y="0"/>
                  <a:pt x="821" y="157"/>
                  <a:pt x="821" y="356"/>
                </a:cubicBezTo>
                <a:cubicBezTo>
                  <a:pt x="821" y="374"/>
                  <a:pt x="827" y="404"/>
                  <a:pt x="827" y="428"/>
                </a:cubicBezTo>
                <a:cubicBezTo>
                  <a:pt x="543" y="410"/>
                  <a:pt x="283" y="277"/>
                  <a:pt x="114" y="66"/>
                </a:cubicBezTo>
                <a:cubicBezTo>
                  <a:pt x="84" y="120"/>
                  <a:pt x="72" y="175"/>
                  <a:pt x="72" y="241"/>
                </a:cubicBezTo>
                <a:cubicBezTo>
                  <a:pt x="72" y="362"/>
                  <a:pt x="132" y="470"/>
                  <a:pt x="223" y="530"/>
                </a:cubicBezTo>
                <a:cubicBezTo>
                  <a:pt x="169" y="530"/>
                  <a:pt x="114" y="512"/>
                  <a:pt x="66" y="488"/>
                </a:cubicBezTo>
                <a:lnTo>
                  <a:pt x="66" y="494"/>
                </a:lnTo>
                <a:cubicBezTo>
                  <a:pt x="66" y="663"/>
                  <a:pt x="187" y="802"/>
                  <a:pt x="344" y="832"/>
                </a:cubicBezTo>
                <a:cubicBezTo>
                  <a:pt x="313" y="838"/>
                  <a:pt x="283" y="844"/>
                  <a:pt x="253" y="844"/>
                </a:cubicBezTo>
                <a:cubicBezTo>
                  <a:pt x="235" y="844"/>
                  <a:pt x="211" y="838"/>
                  <a:pt x="187" y="838"/>
                </a:cubicBezTo>
                <a:cubicBezTo>
                  <a:pt x="235" y="977"/>
                  <a:pt x="356" y="1073"/>
                  <a:pt x="513" y="1079"/>
                </a:cubicBezTo>
                <a:cubicBezTo>
                  <a:pt x="392" y="1170"/>
                  <a:pt x="241" y="1230"/>
                  <a:pt x="78" y="1230"/>
                </a:cubicBezTo>
                <a:cubicBezTo>
                  <a:pt x="54" y="1230"/>
                  <a:pt x="24" y="1230"/>
                  <a:pt x="0" y="1224"/>
                </a:cubicBezTo>
                <a:cubicBezTo>
                  <a:pt x="151" y="1326"/>
                  <a:pt x="338" y="1374"/>
                  <a:pt x="525" y="1374"/>
                </a:cubicBezTo>
                <a:cubicBezTo>
                  <a:pt x="1171" y="1374"/>
                  <a:pt x="1521" y="844"/>
                  <a:pt x="1521" y="392"/>
                </a:cubicBezTo>
                <a:lnTo>
                  <a:pt x="1521" y="344"/>
                </a:lnTo>
                <a:cubicBezTo>
                  <a:pt x="1587" y="295"/>
                  <a:pt x="1647" y="235"/>
                  <a:pt x="1690" y="163"/>
                </a:cubicBezTo>
                <a:cubicBezTo>
                  <a:pt x="1635" y="193"/>
                  <a:pt x="1569" y="211"/>
                  <a:pt x="1491" y="223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34" name="Oval 33"/>
          <p:cNvSpPr/>
          <p:nvPr userDrawn="1"/>
        </p:nvSpPr>
        <p:spPr>
          <a:xfrm>
            <a:off x="10878761" y="6290644"/>
            <a:ext cx="444267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67"/>
          </a:p>
        </p:txBody>
      </p:sp>
      <p:sp>
        <p:nvSpPr>
          <p:cNvPr id="35" name="Oval 34"/>
          <p:cNvSpPr/>
          <p:nvPr userDrawn="1"/>
        </p:nvSpPr>
        <p:spPr>
          <a:xfrm>
            <a:off x="10297144" y="6290644"/>
            <a:ext cx="444267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67"/>
          </a:p>
        </p:txBody>
      </p:sp>
      <p:sp>
        <p:nvSpPr>
          <p:cNvPr id="36" name="Oval 35"/>
          <p:cNvSpPr/>
          <p:nvPr userDrawn="1"/>
        </p:nvSpPr>
        <p:spPr>
          <a:xfrm rot="10800000">
            <a:off x="11460379" y="6290644"/>
            <a:ext cx="444267" cy="333200"/>
          </a:xfrm>
          <a:prstGeom prst="ellipse">
            <a:avLst/>
          </a:prstGeom>
          <a:noFill/>
          <a:ln w="63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67"/>
          </a:p>
        </p:txBody>
      </p:sp>
      <p:sp>
        <p:nvSpPr>
          <p:cNvPr id="21" name="Rectangle 20">
            <a:hlinkClick r:id="rId68"/>
          </p:cNvPr>
          <p:cNvSpPr/>
          <p:nvPr userDrawn="1"/>
        </p:nvSpPr>
        <p:spPr>
          <a:xfrm>
            <a:off x="10264032" y="6261799"/>
            <a:ext cx="536448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Rectangle 21">
            <a:hlinkClick r:id="rId69"/>
          </p:cNvPr>
          <p:cNvSpPr/>
          <p:nvPr userDrawn="1"/>
        </p:nvSpPr>
        <p:spPr>
          <a:xfrm>
            <a:off x="11434625" y="6261799"/>
            <a:ext cx="536448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Rectangle 22">
            <a:hlinkClick r:id="rId70"/>
          </p:cNvPr>
          <p:cNvSpPr/>
          <p:nvPr userDrawn="1"/>
        </p:nvSpPr>
        <p:spPr>
          <a:xfrm>
            <a:off x="10826233" y="6261799"/>
            <a:ext cx="536448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4" name="Action Button: Forward or Next 23">
            <a:hlinkClick r:id="" action="ppaction://hlinkshowjump?jump=nextslide" highlightClick="1"/>
          </p:cNvPr>
          <p:cNvSpPr/>
          <p:nvPr userDrawn="1"/>
        </p:nvSpPr>
        <p:spPr>
          <a:xfrm>
            <a:off x="1502771" y="6259096"/>
            <a:ext cx="536448" cy="402336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800"/>
          </a:p>
        </p:txBody>
      </p:sp>
      <p:sp>
        <p:nvSpPr>
          <p:cNvPr id="37" name="Action Button: Back or Previous 36">
            <a:hlinkClick r:id="" action="ppaction://hlinkshowjump?jump=previousslide" highlightClick="1"/>
          </p:cNvPr>
          <p:cNvSpPr/>
          <p:nvPr userDrawn="1"/>
        </p:nvSpPr>
        <p:spPr>
          <a:xfrm>
            <a:off x="333279" y="6251322"/>
            <a:ext cx="536448" cy="402336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40604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</p:sldLayoutIdLst>
  <p:txStyles>
    <p:titleStyle>
      <a:lvl1pPr algn="ctr" defTabSz="914378" rtl="0" eaLnBrk="1" latinLnBrk="0" hangingPunct="1">
        <a:lnSpc>
          <a:spcPct val="86000"/>
        </a:lnSpc>
        <a:spcBef>
          <a:spcPct val="0"/>
        </a:spcBef>
        <a:buNone/>
        <a:defRPr sz="2100" kern="800" spc="-4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500" kern="800" spc="-10">
          <a:solidFill>
            <a:schemeClr val="tx1"/>
          </a:solidFill>
          <a:latin typeface="+mn-lt"/>
          <a:ea typeface="+mn-ea"/>
          <a:cs typeface="+mn-cs"/>
        </a:defRPr>
      </a:lvl1pPr>
      <a:lvl2pPr marL="344480" indent="-173034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200" kern="800">
          <a:solidFill>
            <a:schemeClr val="tx1"/>
          </a:solidFill>
          <a:latin typeface="+mn-lt"/>
          <a:ea typeface="+mn-ea"/>
          <a:cs typeface="+mn-cs"/>
        </a:defRPr>
      </a:lvl2pPr>
      <a:lvl3pPr marL="515925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200" kern="800">
          <a:solidFill>
            <a:schemeClr val="tx1"/>
          </a:solidFill>
          <a:latin typeface="+mn-lt"/>
          <a:ea typeface="+mn-ea"/>
          <a:cs typeface="+mn-cs"/>
        </a:defRPr>
      </a:lvl3pPr>
      <a:lvl4pPr marL="687371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200" kern="800">
          <a:solidFill>
            <a:schemeClr val="tx1"/>
          </a:solidFill>
          <a:latin typeface="+mn-lt"/>
          <a:ea typeface="+mn-ea"/>
          <a:cs typeface="+mn-cs"/>
        </a:defRPr>
      </a:lvl4pPr>
      <a:lvl5pPr marL="858817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200" kern="8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2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7277036" y="6303347"/>
            <a:ext cx="2881701" cy="307777"/>
          </a:xfrm>
          <a:prstGeom prst="rect">
            <a:avLst/>
          </a:prstGeom>
        </p:spPr>
        <p:txBody>
          <a:bodyPr vert="horz" wrap="square" lIns="121920" tIns="60960" rIns="121920" bIns="6096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/>
              <a:t>i9 presentation to Joe Smith</a:t>
            </a:r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1086617" y="6293088"/>
            <a:ext cx="185899" cy="328295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>
              <a:defRPr sz="900">
                <a:solidFill>
                  <a:schemeClr val="tx1">
                    <a:tint val="75000"/>
                  </a:schemeClr>
                </a:solidFill>
              </a:defRPr>
            </a:lvl1pPr>
            <a:lvl2pPr marL="457200" defTabSz="914400">
              <a:defRPr sz="1800"/>
            </a:lvl2pPr>
            <a:lvl3pPr marL="914400" defTabSz="914400">
              <a:defRPr sz="1800"/>
            </a:lvl3pPr>
            <a:lvl4pPr marL="1371600" defTabSz="914400">
              <a:defRPr sz="1800"/>
            </a:lvl4pPr>
            <a:lvl5pPr marL="1828800" defTabSz="914400">
              <a:defRPr sz="1800"/>
            </a:lvl5pPr>
            <a:lvl6pPr marL="2286000" defTabSz="914400">
              <a:defRPr sz="1800"/>
            </a:lvl6pPr>
            <a:lvl7pPr marL="2743200" defTabSz="914400">
              <a:defRPr sz="1800"/>
            </a:lvl7pPr>
            <a:lvl8pPr marL="3200400" defTabSz="914400">
              <a:defRPr sz="1800"/>
            </a:lvl8pPr>
            <a:lvl9pPr marL="3657600" defTabSz="914400">
              <a:defRPr sz="1800"/>
            </a:lvl9pPr>
          </a:lstStyle>
          <a:p>
            <a:pPr lvl="0"/>
            <a:fld id="{1A290D8D-6BA0-418D-AFED-C65293F70DA0}" type="slidenum">
              <a:rPr lang="en-US" sz="900" smtClean="0"/>
              <a:pPr lvl="0"/>
              <a:t>‹#›</a:t>
            </a:fld>
            <a:endParaRPr lang="en-US" sz="900" dirty="0"/>
          </a:p>
        </p:txBody>
      </p:sp>
      <p:sp>
        <p:nvSpPr>
          <p:cNvPr id="39" name="Oval 38"/>
          <p:cNvSpPr/>
          <p:nvPr userDrawn="1"/>
        </p:nvSpPr>
        <p:spPr>
          <a:xfrm>
            <a:off x="957433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40" name="Oval 39"/>
          <p:cNvSpPr/>
          <p:nvPr userDrawn="1"/>
        </p:nvSpPr>
        <p:spPr>
          <a:xfrm>
            <a:off x="375815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41" name="Rectangle 9"/>
          <p:cNvSpPr/>
          <p:nvPr userDrawn="1"/>
        </p:nvSpPr>
        <p:spPr>
          <a:xfrm rot="2700000">
            <a:off x="583980" y="6397167"/>
            <a:ext cx="90117" cy="120156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42" name="Oval 41"/>
          <p:cNvSpPr/>
          <p:nvPr userDrawn="1"/>
        </p:nvSpPr>
        <p:spPr>
          <a:xfrm rot="10800000">
            <a:off x="1539051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43" name="Rectangle 9"/>
          <p:cNvSpPr/>
          <p:nvPr userDrawn="1"/>
        </p:nvSpPr>
        <p:spPr>
          <a:xfrm rot="13500000">
            <a:off x="1685036" y="6397167"/>
            <a:ext cx="90117" cy="120156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44" name="Freeform 6"/>
          <p:cNvSpPr>
            <a:spLocks/>
          </p:cNvSpPr>
          <p:nvPr userDrawn="1"/>
        </p:nvSpPr>
        <p:spPr bwMode="auto">
          <a:xfrm>
            <a:off x="10476524" y="6390366"/>
            <a:ext cx="85513" cy="137803"/>
          </a:xfrm>
          <a:custGeom>
            <a:avLst/>
            <a:gdLst>
              <a:gd name="T0" fmla="*/ 573 w 704"/>
              <a:gd name="T1" fmla="*/ 255 h 1506"/>
              <a:gd name="T2" fmla="*/ 573 w 704"/>
              <a:gd name="T3" fmla="*/ 255 h 1506"/>
              <a:gd name="T4" fmla="*/ 704 w 704"/>
              <a:gd name="T5" fmla="*/ 255 h 1506"/>
              <a:gd name="T6" fmla="*/ 704 w 704"/>
              <a:gd name="T7" fmla="*/ 0 h 1506"/>
              <a:gd name="T8" fmla="*/ 492 w 704"/>
              <a:gd name="T9" fmla="*/ 0 h 1506"/>
              <a:gd name="T10" fmla="*/ 155 w 704"/>
              <a:gd name="T11" fmla="*/ 336 h 1506"/>
              <a:gd name="T12" fmla="*/ 155 w 704"/>
              <a:gd name="T13" fmla="*/ 493 h 1506"/>
              <a:gd name="T14" fmla="*/ 0 w 704"/>
              <a:gd name="T15" fmla="*/ 493 h 1506"/>
              <a:gd name="T16" fmla="*/ 0 w 704"/>
              <a:gd name="T17" fmla="*/ 749 h 1506"/>
              <a:gd name="T18" fmla="*/ 155 w 704"/>
              <a:gd name="T19" fmla="*/ 749 h 1506"/>
              <a:gd name="T20" fmla="*/ 155 w 704"/>
              <a:gd name="T21" fmla="*/ 1506 h 1506"/>
              <a:gd name="T22" fmla="*/ 467 w 704"/>
              <a:gd name="T23" fmla="*/ 1506 h 1506"/>
              <a:gd name="T24" fmla="*/ 467 w 704"/>
              <a:gd name="T25" fmla="*/ 749 h 1506"/>
              <a:gd name="T26" fmla="*/ 679 w 704"/>
              <a:gd name="T27" fmla="*/ 749 h 1506"/>
              <a:gd name="T28" fmla="*/ 704 w 704"/>
              <a:gd name="T29" fmla="*/ 493 h 1506"/>
              <a:gd name="T30" fmla="*/ 467 w 704"/>
              <a:gd name="T31" fmla="*/ 493 h 1506"/>
              <a:gd name="T32" fmla="*/ 467 w 704"/>
              <a:gd name="T33" fmla="*/ 362 h 1506"/>
              <a:gd name="T34" fmla="*/ 573 w 704"/>
              <a:gd name="T35" fmla="*/ 255 h 1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4" h="1506">
                <a:moveTo>
                  <a:pt x="573" y="255"/>
                </a:moveTo>
                <a:lnTo>
                  <a:pt x="573" y="255"/>
                </a:lnTo>
                <a:lnTo>
                  <a:pt x="704" y="255"/>
                </a:lnTo>
                <a:lnTo>
                  <a:pt x="704" y="0"/>
                </a:lnTo>
                <a:lnTo>
                  <a:pt x="492" y="0"/>
                </a:lnTo>
                <a:cubicBezTo>
                  <a:pt x="243" y="0"/>
                  <a:pt x="155" y="124"/>
                  <a:pt x="155" y="336"/>
                </a:cubicBezTo>
                <a:lnTo>
                  <a:pt x="155" y="493"/>
                </a:lnTo>
                <a:lnTo>
                  <a:pt x="0" y="493"/>
                </a:lnTo>
                <a:lnTo>
                  <a:pt x="0" y="749"/>
                </a:lnTo>
                <a:lnTo>
                  <a:pt x="155" y="749"/>
                </a:lnTo>
                <a:lnTo>
                  <a:pt x="155" y="1506"/>
                </a:lnTo>
                <a:lnTo>
                  <a:pt x="467" y="1506"/>
                </a:lnTo>
                <a:lnTo>
                  <a:pt x="467" y="749"/>
                </a:lnTo>
                <a:lnTo>
                  <a:pt x="679" y="749"/>
                </a:lnTo>
                <a:lnTo>
                  <a:pt x="704" y="493"/>
                </a:lnTo>
                <a:lnTo>
                  <a:pt x="467" y="493"/>
                </a:lnTo>
                <a:lnTo>
                  <a:pt x="467" y="362"/>
                </a:lnTo>
                <a:cubicBezTo>
                  <a:pt x="467" y="293"/>
                  <a:pt x="473" y="255"/>
                  <a:pt x="573" y="255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45" name="Freeform 7"/>
          <p:cNvSpPr>
            <a:spLocks noEditPoints="1"/>
          </p:cNvSpPr>
          <p:nvPr userDrawn="1"/>
        </p:nvSpPr>
        <p:spPr bwMode="auto">
          <a:xfrm>
            <a:off x="11006083" y="6387435"/>
            <a:ext cx="189627" cy="136500"/>
          </a:xfrm>
          <a:custGeom>
            <a:avLst/>
            <a:gdLst>
              <a:gd name="T0" fmla="*/ 1176 w 1562"/>
              <a:gd name="T1" fmla="*/ 466 h 1491"/>
              <a:gd name="T2" fmla="*/ 1176 w 1562"/>
              <a:gd name="T3" fmla="*/ 466 h 1491"/>
              <a:gd name="T4" fmla="*/ 871 w 1562"/>
              <a:gd name="T5" fmla="*/ 636 h 1491"/>
              <a:gd name="T6" fmla="*/ 871 w 1562"/>
              <a:gd name="T7" fmla="*/ 488 h 1491"/>
              <a:gd name="T8" fmla="*/ 538 w 1562"/>
              <a:gd name="T9" fmla="*/ 488 h 1491"/>
              <a:gd name="T10" fmla="*/ 538 w 1562"/>
              <a:gd name="T11" fmla="*/ 1491 h 1491"/>
              <a:gd name="T12" fmla="*/ 871 w 1562"/>
              <a:gd name="T13" fmla="*/ 1491 h 1491"/>
              <a:gd name="T14" fmla="*/ 871 w 1562"/>
              <a:gd name="T15" fmla="*/ 931 h 1491"/>
              <a:gd name="T16" fmla="*/ 886 w 1562"/>
              <a:gd name="T17" fmla="*/ 850 h 1491"/>
              <a:gd name="T18" fmla="*/ 1057 w 1562"/>
              <a:gd name="T19" fmla="*/ 724 h 1491"/>
              <a:gd name="T20" fmla="*/ 1228 w 1562"/>
              <a:gd name="T21" fmla="*/ 953 h 1491"/>
              <a:gd name="T22" fmla="*/ 1228 w 1562"/>
              <a:gd name="T23" fmla="*/ 1491 h 1491"/>
              <a:gd name="T24" fmla="*/ 1562 w 1562"/>
              <a:gd name="T25" fmla="*/ 1491 h 1491"/>
              <a:gd name="T26" fmla="*/ 1562 w 1562"/>
              <a:gd name="T27" fmla="*/ 916 h 1491"/>
              <a:gd name="T28" fmla="*/ 1176 w 1562"/>
              <a:gd name="T29" fmla="*/ 466 h 1491"/>
              <a:gd name="T30" fmla="*/ 22 w 1562"/>
              <a:gd name="T31" fmla="*/ 1491 h 1491"/>
              <a:gd name="T32" fmla="*/ 22 w 1562"/>
              <a:gd name="T33" fmla="*/ 1491 h 1491"/>
              <a:gd name="T34" fmla="*/ 357 w 1562"/>
              <a:gd name="T35" fmla="*/ 1491 h 1491"/>
              <a:gd name="T36" fmla="*/ 357 w 1562"/>
              <a:gd name="T37" fmla="*/ 487 h 1491"/>
              <a:gd name="T38" fmla="*/ 22 w 1562"/>
              <a:gd name="T39" fmla="*/ 487 h 1491"/>
              <a:gd name="T40" fmla="*/ 22 w 1562"/>
              <a:gd name="T41" fmla="*/ 1491 h 1491"/>
              <a:gd name="T42" fmla="*/ 193 w 1562"/>
              <a:gd name="T43" fmla="*/ 0 h 1491"/>
              <a:gd name="T44" fmla="*/ 193 w 1562"/>
              <a:gd name="T45" fmla="*/ 0 h 1491"/>
              <a:gd name="T46" fmla="*/ 0 w 1562"/>
              <a:gd name="T47" fmla="*/ 178 h 1491"/>
              <a:gd name="T48" fmla="*/ 186 w 1562"/>
              <a:gd name="T49" fmla="*/ 347 h 1491"/>
              <a:gd name="T50" fmla="*/ 379 w 1562"/>
              <a:gd name="T51" fmla="*/ 178 h 1491"/>
              <a:gd name="T52" fmla="*/ 193 w 1562"/>
              <a:gd name="T5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62" h="1491">
                <a:moveTo>
                  <a:pt x="1176" y="466"/>
                </a:moveTo>
                <a:lnTo>
                  <a:pt x="1176" y="466"/>
                </a:lnTo>
                <a:cubicBezTo>
                  <a:pt x="990" y="466"/>
                  <a:pt x="916" y="562"/>
                  <a:pt x="871" y="636"/>
                </a:cubicBezTo>
                <a:lnTo>
                  <a:pt x="871" y="488"/>
                </a:lnTo>
                <a:lnTo>
                  <a:pt x="538" y="488"/>
                </a:lnTo>
                <a:cubicBezTo>
                  <a:pt x="545" y="584"/>
                  <a:pt x="538" y="1491"/>
                  <a:pt x="538" y="1491"/>
                </a:cubicBezTo>
                <a:lnTo>
                  <a:pt x="871" y="1491"/>
                </a:lnTo>
                <a:lnTo>
                  <a:pt x="871" y="931"/>
                </a:lnTo>
                <a:cubicBezTo>
                  <a:pt x="871" y="901"/>
                  <a:pt x="871" y="872"/>
                  <a:pt x="886" y="850"/>
                </a:cubicBezTo>
                <a:cubicBezTo>
                  <a:pt x="909" y="791"/>
                  <a:pt x="961" y="724"/>
                  <a:pt x="1057" y="724"/>
                </a:cubicBezTo>
                <a:cubicBezTo>
                  <a:pt x="1176" y="724"/>
                  <a:pt x="1228" y="820"/>
                  <a:pt x="1228" y="953"/>
                </a:cubicBezTo>
                <a:lnTo>
                  <a:pt x="1228" y="1491"/>
                </a:lnTo>
                <a:lnTo>
                  <a:pt x="1562" y="1491"/>
                </a:lnTo>
                <a:lnTo>
                  <a:pt x="1562" y="916"/>
                </a:lnTo>
                <a:cubicBezTo>
                  <a:pt x="1562" y="606"/>
                  <a:pt x="1398" y="466"/>
                  <a:pt x="1176" y="466"/>
                </a:cubicBezTo>
                <a:close/>
                <a:moveTo>
                  <a:pt x="22" y="1491"/>
                </a:moveTo>
                <a:lnTo>
                  <a:pt x="22" y="1491"/>
                </a:lnTo>
                <a:lnTo>
                  <a:pt x="357" y="1491"/>
                </a:lnTo>
                <a:lnTo>
                  <a:pt x="357" y="487"/>
                </a:lnTo>
                <a:lnTo>
                  <a:pt x="22" y="487"/>
                </a:lnTo>
                <a:lnTo>
                  <a:pt x="22" y="1491"/>
                </a:lnTo>
                <a:close/>
                <a:moveTo>
                  <a:pt x="193" y="0"/>
                </a:moveTo>
                <a:lnTo>
                  <a:pt x="193" y="0"/>
                </a:lnTo>
                <a:cubicBezTo>
                  <a:pt x="74" y="0"/>
                  <a:pt x="0" y="82"/>
                  <a:pt x="0" y="178"/>
                </a:cubicBezTo>
                <a:cubicBezTo>
                  <a:pt x="0" y="273"/>
                  <a:pt x="74" y="347"/>
                  <a:pt x="186" y="347"/>
                </a:cubicBezTo>
                <a:cubicBezTo>
                  <a:pt x="305" y="347"/>
                  <a:pt x="379" y="273"/>
                  <a:pt x="379" y="178"/>
                </a:cubicBezTo>
                <a:cubicBezTo>
                  <a:pt x="379" y="82"/>
                  <a:pt x="305" y="0"/>
                  <a:pt x="193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46" name="Freeform 8"/>
          <p:cNvSpPr>
            <a:spLocks/>
          </p:cNvSpPr>
          <p:nvPr userDrawn="1"/>
        </p:nvSpPr>
        <p:spPr bwMode="auto">
          <a:xfrm>
            <a:off x="11579872" y="6399835"/>
            <a:ext cx="205285" cy="125761"/>
          </a:xfrm>
          <a:custGeom>
            <a:avLst/>
            <a:gdLst>
              <a:gd name="T0" fmla="*/ 1491 w 1690"/>
              <a:gd name="T1" fmla="*/ 223 h 1374"/>
              <a:gd name="T2" fmla="*/ 1491 w 1690"/>
              <a:gd name="T3" fmla="*/ 223 h 1374"/>
              <a:gd name="T4" fmla="*/ 1647 w 1690"/>
              <a:gd name="T5" fmla="*/ 30 h 1374"/>
              <a:gd name="T6" fmla="*/ 1424 w 1690"/>
              <a:gd name="T7" fmla="*/ 108 h 1374"/>
              <a:gd name="T8" fmla="*/ 1171 w 1690"/>
              <a:gd name="T9" fmla="*/ 0 h 1374"/>
              <a:gd name="T10" fmla="*/ 821 w 1690"/>
              <a:gd name="T11" fmla="*/ 356 h 1374"/>
              <a:gd name="T12" fmla="*/ 827 w 1690"/>
              <a:gd name="T13" fmla="*/ 428 h 1374"/>
              <a:gd name="T14" fmla="*/ 114 w 1690"/>
              <a:gd name="T15" fmla="*/ 66 h 1374"/>
              <a:gd name="T16" fmla="*/ 72 w 1690"/>
              <a:gd name="T17" fmla="*/ 241 h 1374"/>
              <a:gd name="T18" fmla="*/ 223 w 1690"/>
              <a:gd name="T19" fmla="*/ 530 h 1374"/>
              <a:gd name="T20" fmla="*/ 66 w 1690"/>
              <a:gd name="T21" fmla="*/ 488 h 1374"/>
              <a:gd name="T22" fmla="*/ 66 w 1690"/>
              <a:gd name="T23" fmla="*/ 494 h 1374"/>
              <a:gd name="T24" fmla="*/ 344 w 1690"/>
              <a:gd name="T25" fmla="*/ 832 h 1374"/>
              <a:gd name="T26" fmla="*/ 253 w 1690"/>
              <a:gd name="T27" fmla="*/ 844 h 1374"/>
              <a:gd name="T28" fmla="*/ 187 w 1690"/>
              <a:gd name="T29" fmla="*/ 838 h 1374"/>
              <a:gd name="T30" fmla="*/ 513 w 1690"/>
              <a:gd name="T31" fmla="*/ 1079 h 1374"/>
              <a:gd name="T32" fmla="*/ 78 w 1690"/>
              <a:gd name="T33" fmla="*/ 1230 h 1374"/>
              <a:gd name="T34" fmla="*/ 0 w 1690"/>
              <a:gd name="T35" fmla="*/ 1224 h 1374"/>
              <a:gd name="T36" fmla="*/ 525 w 1690"/>
              <a:gd name="T37" fmla="*/ 1374 h 1374"/>
              <a:gd name="T38" fmla="*/ 1521 w 1690"/>
              <a:gd name="T39" fmla="*/ 392 h 1374"/>
              <a:gd name="T40" fmla="*/ 1521 w 1690"/>
              <a:gd name="T41" fmla="*/ 344 h 1374"/>
              <a:gd name="T42" fmla="*/ 1690 w 1690"/>
              <a:gd name="T43" fmla="*/ 163 h 1374"/>
              <a:gd name="T44" fmla="*/ 1491 w 1690"/>
              <a:gd name="T45" fmla="*/ 223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90" h="1374">
                <a:moveTo>
                  <a:pt x="1491" y="223"/>
                </a:moveTo>
                <a:lnTo>
                  <a:pt x="1491" y="223"/>
                </a:lnTo>
                <a:cubicBezTo>
                  <a:pt x="1569" y="175"/>
                  <a:pt x="1617" y="108"/>
                  <a:pt x="1647" y="30"/>
                </a:cubicBezTo>
                <a:cubicBezTo>
                  <a:pt x="1581" y="66"/>
                  <a:pt x="1509" y="96"/>
                  <a:pt x="1424" y="108"/>
                </a:cubicBezTo>
                <a:cubicBezTo>
                  <a:pt x="1358" y="42"/>
                  <a:pt x="1273" y="0"/>
                  <a:pt x="1171" y="0"/>
                </a:cubicBezTo>
                <a:cubicBezTo>
                  <a:pt x="977" y="0"/>
                  <a:pt x="821" y="157"/>
                  <a:pt x="821" y="356"/>
                </a:cubicBezTo>
                <a:cubicBezTo>
                  <a:pt x="821" y="374"/>
                  <a:pt x="827" y="404"/>
                  <a:pt x="827" y="428"/>
                </a:cubicBezTo>
                <a:cubicBezTo>
                  <a:pt x="543" y="410"/>
                  <a:pt x="283" y="277"/>
                  <a:pt x="114" y="66"/>
                </a:cubicBezTo>
                <a:cubicBezTo>
                  <a:pt x="84" y="120"/>
                  <a:pt x="72" y="175"/>
                  <a:pt x="72" y="241"/>
                </a:cubicBezTo>
                <a:cubicBezTo>
                  <a:pt x="72" y="362"/>
                  <a:pt x="132" y="470"/>
                  <a:pt x="223" y="530"/>
                </a:cubicBezTo>
                <a:cubicBezTo>
                  <a:pt x="169" y="530"/>
                  <a:pt x="114" y="512"/>
                  <a:pt x="66" y="488"/>
                </a:cubicBezTo>
                <a:lnTo>
                  <a:pt x="66" y="494"/>
                </a:lnTo>
                <a:cubicBezTo>
                  <a:pt x="66" y="663"/>
                  <a:pt x="187" y="802"/>
                  <a:pt x="344" y="832"/>
                </a:cubicBezTo>
                <a:cubicBezTo>
                  <a:pt x="313" y="838"/>
                  <a:pt x="283" y="844"/>
                  <a:pt x="253" y="844"/>
                </a:cubicBezTo>
                <a:cubicBezTo>
                  <a:pt x="235" y="844"/>
                  <a:pt x="211" y="838"/>
                  <a:pt x="187" y="838"/>
                </a:cubicBezTo>
                <a:cubicBezTo>
                  <a:pt x="235" y="977"/>
                  <a:pt x="356" y="1073"/>
                  <a:pt x="513" y="1079"/>
                </a:cubicBezTo>
                <a:cubicBezTo>
                  <a:pt x="392" y="1170"/>
                  <a:pt x="241" y="1230"/>
                  <a:pt x="78" y="1230"/>
                </a:cubicBezTo>
                <a:cubicBezTo>
                  <a:pt x="54" y="1230"/>
                  <a:pt x="24" y="1230"/>
                  <a:pt x="0" y="1224"/>
                </a:cubicBezTo>
                <a:cubicBezTo>
                  <a:pt x="151" y="1326"/>
                  <a:pt x="338" y="1374"/>
                  <a:pt x="525" y="1374"/>
                </a:cubicBezTo>
                <a:cubicBezTo>
                  <a:pt x="1171" y="1374"/>
                  <a:pt x="1521" y="844"/>
                  <a:pt x="1521" y="392"/>
                </a:cubicBezTo>
                <a:lnTo>
                  <a:pt x="1521" y="344"/>
                </a:lnTo>
                <a:cubicBezTo>
                  <a:pt x="1587" y="295"/>
                  <a:pt x="1647" y="235"/>
                  <a:pt x="1690" y="163"/>
                </a:cubicBezTo>
                <a:cubicBezTo>
                  <a:pt x="1635" y="193"/>
                  <a:pt x="1569" y="211"/>
                  <a:pt x="1491" y="22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47" name="Oval 46"/>
          <p:cNvSpPr/>
          <p:nvPr userDrawn="1"/>
        </p:nvSpPr>
        <p:spPr>
          <a:xfrm>
            <a:off x="10878761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48" name="Oval 47"/>
          <p:cNvSpPr/>
          <p:nvPr userDrawn="1"/>
        </p:nvSpPr>
        <p:spPr>
          <a:xfrm>
            <a:off x="10297144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49" name="Oval 48"/>
          <p:cNvSpPr/>
          <p:nvPr userDrawn="1"/>
        </p:nvSpPr>
        <p:spPr>
          <a:xfrm rot="10800000">
            <a:off x="11460379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20" name="Rectangle 19">
            <a:hlinkClick r:id="rId60"/>
          </p:cNvPr>
          <p:cNvSpPr/>
          <p:nvPr userDrawn="1"/>
        </p:nvSpPr>
        <p:spPr>
          <a:xfrm>
            <a:off x="10264032" y="6261799"/>
            <a:ext cx="536448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Rectangle 20">
            <a:hlinkClick r:id="rId61"/>
          </p:cNvPr>
          <p:cNvSpPr/>
          <p:nvPr userDrawn="1"/>
        </p:nvSpPr>
        <p:spPr>
          <a:xfrm>
            <a:off x="11434625" y="6261799"/>
            <a:ext cx="536448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Rectangle 21">
            <a:hlinkClick r:id="rId62"/>
          </p:cNvPr>
          <p:cNvSpPr/>
          <p:nvPr userDrawn="1"/>
        </p:nvSpPr>
        <p:spPr>
          <a:xfrm>
            <a:off x="10826233" y="6261799"/>
            <a:ext cx="536448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Action Button: Forward or Next 22">
            <a:hlinkClick r:id="" action="ppaction://hlinkshowjump?jump=nextslide" highlightClick="1"/>
          </p:cNvPr>
          <p:cNvSpPr/>
          <p:nvPr userDrawn="1"/>
        </p:nvSpPr>
        <p:spPr>
          <a:xfrm>
            <a:off x="1502771" y="6259096"/>
            <a:ext cx="536448" cy="402336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800"/>
          </a:p>
        </p:txBody>
      </p:sp>
      <p:sp>
        <p:nvSpPr>
          <p:cNvPr id="24" name="Action Button: Back or Previous 23">
            <a:hlinkClick r:id="" action="ppaction://hlinkshowjump?jump=previousslide" highlightClick="1"/>
          </p:cNvPr>
          <p:cNvSpPr/>
          <p:nvPr userDrawn="1"/>
        </p:nvSpPr>
        <p:spPr>
          <a:xfrm>
            <a:off x="333279" y="6251322"/>
            <a:ext cx="536448" cy="402336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522413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  <p:sldLayoutId id="2147483743" r:id="rId16"/>
    <p:sldLayoutId id="2147483744" r:id="rId17"/>
    <p:sldLayoutId id="2147483745" r:id="rId18"/>
    <p:sldLayoutId id="2147483746" r:id="rId19"/>
    <p:sldLayoutId id="2147483747" r:id="rId20"/>
    <p:sldLayoutId id="2147483748" r:id="rId21"/>
    <p:sldLayoutId id="2147483749" r:id="rId22"/>
    <p:sldLayoutId id="2147483750" r:id="rId23"/>
    <p:sldLayoutId id="2147483751" r:id="rId24"/>
    <p:sldLayoutId id="2147483752" r:id="rId25"/>
    <p:sldLayoutId id="2147483753" r:id="rId26"/>
    <p:sldLayoutId id="2147483754" r:id="rId27"/>
    <p:sldLayoutId id="2147483755" r:id="rId28"/>
    <p:sldLayoutId id="2147483756" r:id="rId29"/>
    <p:sldLayoutId id="2147483757" r:id="rId30"/>
    <p:sldLayoutId id="2147483758" r:id="rId31"/>
    <p:sldLayoutId id="2147483759" r:id="rId32"/>
    <p:sldLayoutId id="2147483760" r:id="rId33"/>
    <p:sldLayoutId id="2147483761" r:id="rId34"/>
    <p:sldLayoutId id="2147483762" r:id="rId35"/>
    <p:sldLayoutId id="2147483763" r:id="rId36"/>
    <p:sldLayoutId id="2147483764" r:id="rId37"/>
    <p:sldLayoutId id="2147483765" r:id="rId38"/>
    <p:sldLayoutId id="2147483766" r:id="rId39"/>
    <p:sldLayoutId id="2147483767" r:id="rId40"/>
    <p:sldLayoutId id="2147483768" r:id="rId41"/>
    <p:sldLayoutId id="2147483769" r:id="rId42"/>
    <p:sldLayoutId id="2147483770" r:id="rId43"/>
    <p:sldLayoutId id="2147483771" r:id="rId44"/>
    <p:sldLayoutId id="2147483772" r:id="rId45"/>
    <p:sldLayoutId id="2147483773" r:id="rId46"/>
    <p:sldLayoutId id="2147483774" r:id="rId47"/>
    <p:sldLayoutId id="2147483775" r:id="rId48"/>
    <p:sldLayoutId id="2147483776" r:id="rId49"/>
    <p:sldLayoutId id="2147483777" r:id="rId50"/>
    <p:sldLayoutId id="2147483778" r:id="rId51"/>
    <p:sldLayoutId id="2147483779" r:id="rId52"/>
    <p:sldLayoutId id="2147483780" r:id="rId53"/>
    <p:sldLayoutId id="2147483781" r:id="rId54"/>
    <p:sldLayoutId id="2147483782" r:id="rId55"/>
    <p:sldLayoutId id="2147483783" r:id="rId56"/>
    <p:sldLayoutId id="2147483784" r:id="rId57"/>
    <p:sldLayoutId id="2147483785" r:id="rId58"/>
  </p:sldLayoutIdLst>
  <p:txStyles>
    <p:titleStyle>
      <a:lvl1pPr algn="ctr" defTabSz="914378" rtl="0" eaLnBrk="1" latinLnBrk="0" hangingPunct="1">
        <a:lnSpc>
          <a:spcPct val="86000"/>
        </a:lnSpc>
        <a:spcBef>
          <a:spcPct val="0"/>
        </a:spcBef>
        <a:buNone/>
        <a:defRPr sz="2100" kern="800" spc="-4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500" kern="800" spc="-10">
          <a:solidFill>
            <a:schemeClr val="tx1"/>
          </a:solidFill>
          <a:latin typeface="+mn-lt"/>
          <a:ea typeface="+mn-ea"/>
          <a:cs typeface="+mn-cs"/>
        </a:defRPr>
      </a:lvl1pPr>
      <a:lvl2pPr marL="344480" indent="-173034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200" kern="800">
          <a:solidFill>
            <a:schemeClr val="tx1"/>
          </a:solidFill>
          <a:latin typeface="+mn-lt"/>
          <a:ea typeface="+mn-ea"/>
          <a:cs typeface="+mn-cs"/>
        </a:defRPr>
      </a:lvl2pPr>
      <a:lvl3pPr marL="515925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200" kern="800">
          <a:solidFill>
            <a:schemeClr val="tx1"/>
          </a:solidFill>
          <a:latin typeface="+mn-lt"/>
          <a:ea typeface="+mn-ea"/>
          <a:cs typeface="+mn-cs"/>
        </a:defRPr>
      </a:lvl3pPr>
      <a:lvl4pPr marL="687371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200" kern="800">
          <a:solidFill>
            <a:schemeClr val="tx1"/>
          </a:solidFill>
          <a:latin typeface="+mn-lt"/>
          <a:ea typeface="+mn-ea"/>
          <a:cs typeface="+mn-cs"/>
        </a:defRPr>
      </a:lvl4pPr>
      <a:lvl5pPr marL="858817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200" kern="8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5969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  <p:sldLayoutId id="2147483804" r:id="rId18"/>
    <p:sldLayoutId id="2147483805" r:id="rId19"/>
    <p:sldLayoutId id="2147483806" r:id="rId20"/>
    <p:sldLayoutId id="2147483807" r:id="rId21"/>
    <p:sldLayoutId id="2147483808" r:id="rId22"/>
    <p:sldLayoutId id="2147483809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3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2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7277036" y="6303347"/>
            <a:ext cx="2881701" cy="307777"/>
          </a:xfrm>
          <a:prstGeom prst="rect">
            <a:avLst/>
          </a:prstGeom>
        </p:spPr>
        <p:txBody>
          <a:bodyPr vert="horz" wrap="square" lIns="121920" tIns="60960" rIns="121920" bIns="6096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dirty="0"/>
              <a:t>i9 presentation to Joe Smith</a:t>
            </a:r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1086617" y="6293088"/>
            <a:ext cx="185899" cy="328295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>
              <a:defRPr sz="900">
                <a:solidFill>
                  <a:schemeClr val="tx1">
                    <a:tint val="75000"/>
                  </a:schemeClr>
                </a:solidFill>
              </a:defRPr>
            </a:lvl1pPr>
            <a:lvl2pPr marL="457200" defTabSz="914400">
              <a:defRPr sz="1800"/>
            </a:lvl2pPr>
            <a:lvl3pPr marL="914400" defTabSz="914400">
              <a:defRPr sz="1800"/>
            </a:lvl3pPr>
            <a:lvl4pPr marL="1371600" defTabSz="914400">
              <a:defRPr sz="1800"/>
            </a:lvl4pPr>
            <a:lvl5pPr marL="1828800" defTabSz="914400">
              <a:defRPr sz="1800"/>
            </a:lvl5pPr>
            <a:lvl6pPr marL="2286000" defTabSz="914400">
              <a:defRPr sz="1800"/>
            </a:lvl6pPr>
            <a:lvl7pPr marL="2743200" defTabSz="914400">
              <a:defRPr sz="1800"/>
            </a:lvl7pPr>
            <a:lvl8pPr marL="3200400" defTabSz="914400">
              <a:defRPr sz="1800"/>
            </a:lvl8pPr>
            <a:lvl9pPr marL="3657600" defTabSz="914400">
              <a:defRPr sz="1800"/>
            </a:lvl9pPr>
          </a:lstStyle>
          <a:p>
            <a:pPr lvl="0"/>
            <a:fld id="{1A290D8D-6BA0-418D-AFED-C65293F70DA0}" type="slidenum">
              <a:rPr lang="en-US" sz="900" smtClean="0"/>
              <a:pPr lvl="0"/>
              <a:t>‹#›</a:t>
            </a:fld>
            <a:endParaRPr lang="en-US" sz="900" dirty="0"/>
          </a:p>
        </p:txBody>
      </p:sp>
      <p:sp>
        <p:nvSpPr>
          <p:cNvPr id="39" name="Oval 38"/>
          <p:cNvSpPr/>
          <p:nvPr userDrawn="1"/>
        </p:nvSpPr>
        <p:spPr>
          <a:xfrm>
            <a:off x="957433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40" name="Oval 39"/>
          <p:cNvSpPr/>
          <p:nvPr userDrawn="1"/>
        </p:nvSpPr>
        <p:spPr>
          <a:xfrm>
            <a:off x="375815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41" name="Rectangle 9"/>
          <p:cNvSpPr/>
          <p:nvPr userDrawn="1"/>
        </p:nvSpPr>
        <p:spPr>
          <a:xfrm rot="2700000">
            <a:off x="583980" y="6397167"/>
            <a:ext cx="90117" cy="120156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42" name="Oval 41"/>
          <p:cNvSpPr/>
          <p:nvPr userDrawn="1"/>
        </p:nvSpPr>
        <p:spPr>
          <a:xfrm rot="10800000">
            <a:off x="1539051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43" name="Rectangle 9"/>
          <p:cNvSpPr/>
          <p:nvPr userDrawn="1"/>
        </p:nvSpPr>
        <p:spPr>
          <a:xfrm rot="13500000">
            <a:off x="1685036" y="6397167"/>
            <a:ext cx="90117" cy="120156"/>
          </a:xfrm>
          <a:custGeom>
            <a:avLst/>
            <a:gdLst>
              <a:gd name="connsiteX0" fmla="*/ 0 w 531091"/>
              <a:gd name="connsiteY0" fmla="*/ 0 h 531091"/>
              <a:gd name="connsiteX1" fmla="*/ 531091 w 531091"/>
              <a:gd name="connsiteY1" fmla="*/ 0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0 w 531091"/>
              <a:gd name="connsiteY0" fmla="*/ 0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0" fmla="*/ 0 w 531091"/>
              <a:gd name="connsiteY0" fmla="*/ 0 h 531091"/>
              <a:gd name="connsiteX1" fmla="*/ 230909 w 531091"/>
              <a:gd name="connsiteY1" fmla="*/ 224312 h 531091"/>
              <a:gd name="connsiteX2" fmla="*/ 531091 w 531091"/>
              <a:gd name="connsiteY2" fmla="*/ 531091 h 531091"/>
              <a:gd name="connsiteX3" fmla="*/ 0 w 531091"/>
              <a:gd name="connsiteY3" fmla="*/ 531091 h 531091"/>
              <a:gd name="connsiteX4" fmla="*/ 0 w 531091"/>
              <a:gd name="connsiteY4" fmla="*/ 0 h 531091"/>
              <a:gd name="connsiteX0" fmla="*/ 230909 w 531091"/>
              <a:gd name="connsiteY0" fmla="*/ 224312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343065 w 531091"/>
              <a:gd name="connsiteY0" fmla="*/ 89066 h 531091"/>
              <a:gd name="connsiteX1" fmla="*/ 531091 w 531091"/>
              <a:gd name="connsiteY1" fmla="*/ 531091 h 531091"/>
              <a:gd name="connsiteX2" fmla="*/ 0 w 531091"/>
              <a:gd name="connsiteY2" fmla="*/ 531091 h 531091"/>
              <a:gd name="connsiteX3" fmla="*/ 0 w 531091"/>
              <a:gd name="connsiteY3" fmla="*/ 0 h 531091"/>
              <a:gd name="connsiteX4" fmla="*/ 322349 w 531091"/>
              <a:gd name="connsiteY4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  <a:gd name="connsiteX3" fmla="*/ 322349 w 531091"/>
              <a:gd name="connsiteY3" fmla="*/ 315752 h 531091"/>
              <a:gd name="connsiteX0" fmla="*/ 531091 w 531091"/>
              <a:gd name="connsiteY0" fmla="*/ 531091 h 531091"/>
              <a:gd name="connsiteX1" fmla="*/ 0 w 531091"/>
              <a:gd name="connsiteY1" fmla="*/ 531091 h 531091"/>
              <a:gd name="connsiteX2" fmla="*/ 0 w 531091"/>
              <a:gd name="connsiteY2" fmla="*/ 0 h 531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1091" h="531091">
                <a:moveTo>
                  <a:pt x="531091" y="531091"/>
                </a:moveTo>
                <a:lnTo>
                  <a:pt x="0" y="531091"/>
                </a:lnTo>
                <a:lnTo>
                  <a:pt x="0" y="0"/>
                </a:lnTo>
              </a:path>
            </a:pathLst>
          </a:cu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900"/>
          </a:p>
        </p:txBody>
      </p:sp>
      <p:sp>
        <p:nvSpPr>
          <p:cNvPr id="44" name="Freeform 6"/>
          <p:cNvSpPr>
            <a:spLocks/>
          </p:cNvSpPr>
          <p:nvPr userDrawn="1"/>
        </p:nvSpPr>
        <p:spPr bwMode="auto">
          <a:xfrm>
            <a:off x="10476524" y="6390366"/>
            <a:ext cx="85513" cy="137803"/>
          </a:xfrm>
          <a:custGeom>
            <a:avLst/>
            <a:gdLst>
              <a:gd name="T0" fmla="*/ 573 w 704"/>
              <a:gd name="T1" fmla="*/ 255 h 1506"/>
              <a:gd name="T2" fmla="*/ 573 w 704"/>
              <a:gd name="T3" fmla="*/ 255 h 1506"/>
              <a:gd name="T4" fmla="*/ 704 w 704"/>
              <a:gd name="T5" fmla="*/ 255 h 1506"/>
              <a:gd name="T6" fmla="*/ 704 w 704"/>
              <a:gd name="T7" fmla="*/ 0 h 1506"/>
              <a:gd name="T8" fmla="*/ 492 w 704"/>
              <a:gd name="T9" fmla="*/ 0 h 1506"/>
              <a:gd name="T10" fmla="*/ 155 w 704"/>
              <a:gd name="T11" fmla="*/ 336 h 1506"/>
              <a:gd name="T12" fmla="*/ 155 w 704"/>
              <a:gd name="T13" fmla="*/ 493 h 1506"/>
              <a:gd name="T14" fmla="*/ 0 w 704"/>
              <a:gd name="T15" fmla="*/ 493 h 1506"/>
              <a:gd name="T16" fmla="*/ 0 w 704"/>
              <a:gd name="T17" fmla="*/ 749 h 1506"/>
              <a:gd name="T18" fmla="*/ 155 w 704"/>
              <a:gd name="T19" fmla="*/ 749 h 1506"/>
              <a:gd name="T20" fmla="*/ 155 w 704"/>
              <a:gd name="T21" fmla="*/ 1506 h 1506"/>
              <a:gd name="T22" fmla="*/ 467 w 704"/>
              <a:gd name="T23" fmla="*/ 1506 h 1506"/>
              <a:gd name="T24" fmla="*/ 467 w 704"/>
              <a:gd name="T25" fmla="*/ 749 h 1506"/>
              <a:gd name="T26" fmla="*/ 679 w 704"/>
              <a:gd name="T27" fmla="*/ 749 h 1506"/>
              <a:gd name="T28" fmla="*/ 704 w 704"/>
              <a:gd name="T29" fmla="*/ 493 h 1506"/>
              <a:gd name="T30" fmla="*/ 467 w 704"/>
              <a:gd name="T31" fmla="*/ 493 h 1506"/>
              <a:gd name="T32" fmla="*/ 467 w 704"/>
              <a:gd name="T33" fmla="*/ 362 h 1506"/>
              <a:gd name="T34" fmla="*/ 573 w 704"/>
              <a:gd name="T35" fmla="*/ 255 h 15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04" h="1506">
                <a:moveTo>
                  <a:pt x="573" y="255"/>
                </a:moveTo>
                <a:lnTo>
                  <a:pt x="573" y="255"/>
                </a:lnTo>
                <a:lnTo>
                  <a:pt x="704" y="255"/>
                </a:lnTo>
                <a:lnTo>
                  <a:pt x="704" y="0"/>
                </a:lnTo>
                <a:lnTo>
                  <a:pt x="492" y="0"/>
                </a:lnTo>
                <a:cubicBezTo>
                  <a:pt x="243" y="0"/>
                  <a:pt x="155" y="124"/>
                  <a:pt x="155" y="336"/>
                </a:cubicBezTo>
                <a:lnTo>
                  <a:pt x="155" y="493"/>
                </a:lnTo>
                <a:lnTo>
                  <a:pt x="0" y="493"/>
                </a:lnTo>
                <a:lnTo>
                  <a:pt x="0" y="749"/>
                </a:lnTo>
                <a:lnTo>
                  <a:pt x="155" y="749"/>
                </a:lnTo>
                <a:lnTo>
                  <a:pt x="155" y="1506"/>
                </a:lnTo>
                <a:lnTo>
                  <a:pt x="467" y="1506"/>
                </a:lnTo>
                <a:lnTo>
                  <a:pt x="467" y="749"/>
                </a:lnTo>
                <a:lnTo>
                  <a:pt x="679" y="749"/>
                </a:lnTo>
                <a:lnTo>
                  <a:pt x="704" y="493"/>
                </a:lnTo>
                <a:lnTo>
                  <a:pt x="467" y="493"/>
                </a:lnTo>
                <a:lnTo>
                  <a:pt x="467" y="362"/>
                </a:lnTo>
                <a:cubicBezTo>
                  <a:pt x="467" y="293"/>
                  <a:pt x="473" y="255"/>
                  <a:pt x="573" y="255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45" name="Freeform 7"/>
          <p:cNvSpPr>
            <a:spLocks noEditPoints="1"/>
          </p:cNvSpPr>
          <p:nvPr userDrawn="1"/>
        </p:nvSpPr>
        <p:spPr bwMode="auto">
          <a:xfrm>
            <a:off x="11006083" y="6387435"/>
            <a:ext cx="189627" cy="136500"/>
          </a:xfrm>
          <a:custGeom>
            <a:avLst/>
            <a:gdLst>
              <a:gd name="T0" fmla="*/ 1176 w 1562"/>
              <a:gd name="T1" fmla="*/ 466 h 1491"/>
              <a:gd name="T2" fmla="*/ 1176 w 1562"/>
              <a:gd name="T3" fmla="*/ 466 h 1491"/>
              <a:gd name="T4" fmla="*/ 871 w 1562"/>
              <a:gd name="T5" fmla="*/ 636 h 1491"/>
              <a:gd name="T6" fmla="*/ 871 w 1562"/>
              <a:gd name="T7" fmla="*/ 488 h 1491"/>
              <a:gd name="T8" fmla="*/ 538 w 1562"/>
              <a:gd name="T9" fmla="*/ 488 h 1491"/>
              <a:gd name="T10" fmla="*/ 538 w 1562"/>
              <a:gd name="T11" fmla="*/ 1491 h 1491"/>
              <a:gd name="T12" fmla="*/ 871 w 1562"/>
              <a:gd name="T13" fmla="*/ 1491 h 1491"/>
              <a:gd name="T14" fmla="*/ 871 w 1562"/>
              <a:gd name="T15" fmla="*/ 931 h 1491"/>
              <a:gd name="T16" fmla="*/ 886 w 1562"/>
              <a:gd name="T17" fmla="*/ 850 h 1491"/>
              <a:gd name="T18" fmla="*/ 1057 w 1562"/>
              <a:gd name="T19" fmla="*/ 724 h 1491"/>
              <a:gd name="T20" fmla="*/ 1228 w 1562"/>
              <a:gd name="T21" fmla="*/ 953 h 1491"/>
              <a:gd name="T22" fmla="*/ 1228 w 1562"/>
              <a:gd name="T23" fmla="*/ 1491 h 1491"/>
              <a:gd name="T24" fmla="*/ 1562 w 1562"/>
              <a:gd name="T25" fmla="*/ 1491 h 1491"/>
              <a:gd name="T26" fmla="*/ 1562 w 1562"/>
              <a:gd name="T27" fmla="*/ 916 h 1491"/>
              <a:gd name="T28" fmla="*/ 1176 w 1562"/>
              <a:gd name="T29" fmla="*/ 466 h 1491"/>
              <a:gd name="T30" fmla="*/ 22 w 1562"/>
              <a:gd name="T31" fmla="*/ 1491 h 1491"/>
              <a:gd name="T32" fmla="*/ 22 w 1562"/>
              <a:gd name="T33" fmla="*/ 1491 h 1491"/>
              <a:gd name="T34" fmla="*/ 357 w 1562"/>
              <a:gd name="T35" fmla="*/ 1491 h 1491"/>
              <a:gd name="T36" fmla="*/ 357 w 1562"/>
              <a:gd name="T37" fmla="*/ 487 h 1491"/>
              <a:gd name="T38" fmla="*/ 22 w 1562"/>
              <a:gd name="T39" fmla="*/ 487 h 1491"/>
              <a:gd name="T40" fmla="*/ 22 w 1562"/>
              <a:gd name="T41" fmla="*/ 1491 h 1491"/>
              <a:gd name="T42" fmla="*/ 193 w 1562"/>
              <a:gd name="T43" fmla="*/ 0 h 1491"/>
              <a:gd name="T44" fmla="*/ 193 w 1562"/>
              <a:gd name="T45" fmla="*/ 0 h 1491"/>
              <a:gd name="T46" fmla="*/ 0 w 1562"/>
              <a:gd name="T47" fmla="*/ 178 h 1491"/>
              <a:gd name="T48" fmla="*/ 186 w 1562"/>
              <a:gd name="T49" fmla="*/ 347 h 1491"/>
              <a:gd name="T50" fmla="*/ 379 w 1562"/>
              <a:gd name="T51" fmla="*/ 178 h 1491"/>
              <a:gd name="T52" fmla="*/ 193 w 1562"/>
              <a:gd name="T53" fmla="*/ 0 h 1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62" h="1491">
                <a:moveTo>
                  <a:pt x="1176" y="466"/>
                </a:moveTo>
                <a:lnTo>
                  <a:pt x="1176" y="466"/>
                </a:lnTo>
                <a:cubicBezTo>
                  <a:pt x="990" y="466"/>
                  <a:pt x="916" y="562"/>
                  <a:pt x="871" y="636"/>
                </a:cubicBezTo>
                <a:lnTo>
                  <a:pt x="871" y="488"/>
                </a:lnTo>
                <a:lnTo>
                  <a:pt x="538" y="488"/>
                </a:lnTo>
                <a:cubicBezTo>
                  <a:pt x="545" y="584"/>
                  <a:pt x="538" y="1491"/>
                  <a:pt x="538" y="1491"/>
                </a:cubicBezTo>
                <a:lnTo>
                  <a:pt x="871" y="1491"/>
                </a:lnTo>
                <a:lnTo>
                  <a:pt x="871" y="931"/>
                </a:lnTo>
                <a:cubicBezTo>
                  <a:pt x="871" y="901"/>
                  <a:pt x="871" y="872"/>
                  <a:pt x="886" y="850"/>
                </a:cubicBezTo>
                <a:cubicBezTo>
                  <a:pt x="909" y="791"/>
                  <a:pt x="961" y="724"/>
                  <a:pt x="1057" y="724"/>
                </a:cubicBezTo>
                <a:cubicBezTo>
                  <a:pt x="1176" y="724"/>
                  <a:pt x="1228" y="820"/>
                  <a:pt x="1228" y="953"/>
                </a:cubicBezTo>
                <a:lnTo>
                  <a:pt x="1228" y="1491"/>
                </a:lnTo>
                <a:lnTo>
                  <a:pt x="1562" y="1491"/>
                </a:lnTo>
                <a:lnTo>
                  <a:pt x="1562" y="916"/>
                </a:lnTo>
                <a:cubicBezTo>
                  <a:pt x="1562" y="606"/>
                  <a:pt x="1398" y="466"/>
                  <a:pt x="1176" y="466"/>
                </a:cubicBezTo>
                <a:close/>
                <a:moveTo>
                  <a:pt x="22" y="1491"/>
                </a:moveTo>
                <a:lnTo>
                  <a:pt x="22" y="1491"/>
                </a:lnTo>
                <a:lnTo>
                  <a:pt x="357" y="1491"/>
                </a:lnTo>
                <a:lnTo>
                  <a:pt x="357" y="487"/>
                </a:lnTo>
                <a:lnTo>
                  <a:pt x="22" y="487"/>
                </a:lnTo>
                <a:lnTo>
                  <a:pt x="22" y="1491"/>
                </a:lnTo>
                <a:close/>
                <a:moveTo>
                  <a:pt x="193" y="0"/>
                </a:moveTo>
                <a:lnTo>
                  <a:pt x="193" y="0"/>
                </a:lnTo>
                <a:cubicBezTo>
                  <a:pt x="74" y="0"/>
                  <a:pt x="0" y="82"/>
                  <a:pt x="0" y="178"/>
                </a:cubicBezTo>
                <a:cubicBezTo>
                  <a:pt x="0" y="273"/>
                  <a:pt x="74" y="347"/>
                  <a:pt x="186" y="347"/>
                </a:cubicBezTo>
                <a:cubicBezTo>
                  <a:pt x="305" y="347"/>
                  <a:pt x="379" y="273"/>
                  <a:pt x="379" y="178"/>
                </a:cubicBezTo>
                <a:cubicBezTo>
                  <a:pt x="379" y="82"/>
                  <a:pt x="305" y="0"/>
                  <a:pt x="193" y="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46" name="Freeform 8"/>
          <p:cNvSpPr>
            <a:spLocks/>
          </p:cNvSpPr>
          <p:nvPr userDrawn="1"/>
        </p:nvSpPr>
        <p:spPr bwMode="auto">
          <a:xfrm>
            <a:off x="11579872" y="6399835"/>
            <a:ext cx="205285" cy="125761"/>
          </a:xfrm>
          <a:custGeom>
            <a:avLst/>
            <a:gdLst>
              <a:gd name="T0" fmla="*/ 1491 w 1690"/>
              <a:gd name="T1" fmla="*/ 223 h 1374"/>
              <a:gd name="T2" fmla="*/ 1491 w 1690"/>
              <a:gd name="T3" fmla="*/ 223 h 1374"/>
              <a:gd name="T4" fmla="*/ 1647 w 1690"/>
              <a:gd name="T5" fmla="*/ 30 h 1374"/>
              <a:gd name="T6" fmla="*/ 1424 w 1690"/>
              <a:gd name="T7" fmla="*/ 108 h 1374"/>
              <a:gd name="T8" fmla="*/ 1171 w 1690"/>
              <a:gd name="T9" fmla="*/ 0 h 1374"/>
              <a:gd name="T10" fmla="*/ 821 w 1690"/>
              <a:gd name="T11" fmla="*/ 356 h 1374"/>
              <a:gd name="T12" fmla="*/ 827 w 1690"/>
              <a:gd name="T13" fmla="*/ 428 h 1374"/>
              <a:gd name="T14" fmla="*/ 114 w 1690"/>
              <a:gd name="T15" fmla="*/ 66 h 1374"/>
              <a:gd name="T16" fmla="*/ 72 w 1690"/>
              <a:gd name="T17" fmla="*/ 241 h 1374"/>
              <a:gd name="T18" fmla="*/ 223 w 1690"/>
              <a:gd name="T19" fmla="*/ 530 h 1374"/>
              <a:gd name="T20" fmla="*/ 66 w 1690"/>
              <a:gd name="T21" fmla="*/ 488 h 1374"/>
              <a:gd name="T22" fmla="*/ 66 w 1690"/>
              <a:gd name="T23" fmla="*/ 494 h 1374"/>
              <a:gd name="T24" fmla="*/ 344 w 1690"/>
              <a:gd name="T25" fmla="*/ 832 h 1374"/>
              <a:gd name="T26" fmla="*/ 253 w 1690"/>
              <a:gd name="T27" fmla="*/ 844 h 1374"/>
              <a:gd name="T28" fmla="*/ 187 w 1690"/>
              <a:gd name="T29" fmla="*/ 838 h 1374"/>
              <a:gd name="T30" fmla="*/ 513 w 1690"/>
              <a:gd name="T31" fmla="*/ 1079 h 1374"/>
              <a:gd name="T32" fmla="*/ 78 w 1690"/>
              <a:gd name="T33" fmla="*/ 1230 h 1374"/>
              <a:gd name="T34" fmla="*/ 0 w 1690"/>
              <a:gd name="T35" fmla="*/ 1224 h 1374"/>
              <a:gd name="T36" fmla="*/ 525 w 1690"/>
              <a:gd name="T37" fmla="*/ 1374 h 1374"/>
              <a:gd name="T38" fmla="*/ 1521 w 1690"/>
              <a:gd name="T39" fmla="*/ 392 h 1374"/>
              <a:gd name="T40" fmla="*/ 1521 w 1690"/>
              <a:gd name="T41" fmla="*/ 344 h 1374"/>
              <a:gd name="T42" fmla="*/ 1690 w 1690"/>
              <a:gd name="T43" fmla="*/ 163 h 1374"/>
              <a:gd name="T44" fmla="*/ 1491 w 1690"/>
              <a:gd name="T45" fmla="*/ 223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90" h="1374">
                <a:moveTo>
                  <a:pt x="1491" y="223"/>
                </a:moveTo>
                <a:lnTo>
                  <a:pt x="1491" y="223"/>
                </a:lnTo>
                <a:cubicBezTo>
                  <a:pt x="1569" y="175"/>
                  <a:pt x="1617" y="108"/>
                  <a:pt x="1647" y="30"/>
                </a:cubicBezTo>
                <a:cubicBezTo>
                  <a:pt x="1581" y="66"/>
                  <a:pt x="1509" y="96"/>
                  <a:pt x="1424" y="108"/>
                </a:cubicBezTo>
                <a:cubicBezTo>
                  <a:pt x="1358" y="42"/>
                  <a:pt x="1273" y="0"/>
                  <a:pt x="1171" y="0"/>
                </a:cubicBezTo>
                <a:cubicBezTo>
                  <a:pt x="977" y="0"/>
                  <a:pt x="821" y="157"/>
                  <a:pt x="821" y="356"/>
                </a:cubicBezTo>
                <a:cubicBezTo>
                  <a:pt x="821" y="374"/>
                  <a:pt x="827" y="404"/>
                  <a:pt x="827" y="428"/>
                </a:cubicBezTo>
                <a:cubicBezTo>
                  <a:pt x="543" y="410"/>
                  <a:pt x="283" y="277"/>
                  <a:pt x="114" y="66"/>
                </a:cubicBezTo>
                <a:cubicBezTo>
                  <a:pt x="84" y="120"/>
                  <a:pt x="72" y="175"/>
                  <a:pt x="72" y="241"/>
                </a:cubicBezTo>
                <a:cubicBezTo>
                  <a:pt x="72" y="362"/>
                  <a:pt x="132" y="470"/>
                  <a:pt x="223" y="530"/>
                </a:cubicBezTo>
                <a:cubicBezTo>
                  <a:pt x="169" y="530"/>
                  <a:pt x="114" y="512"/>
                  <a:pt x="66" y="488"/>
                </a:cubicBezTo>
                <a:lnTo>
                  <a:pt x="66" y="494"/>
                </a:lnTo>
                <a:cubicBezTo>
                  <a:pt x="66" y="663"/>
                  <a:pt x="187" y="802"/>
                  <a:pt x="344" y="832"/>
                </a:cubicBezTo>
                <a:cubicBezTo>
                  <a:pt x="313" y="838"/>
                  <a:pt x="283" y="844"/>
                  <a:pt x="253" y="844"/>
                </a:cubicBezTo>
                <a:cubicBezTo>
                  <a:pt x="235" y="844"/>
                  <a:pt x="211" y="838"/>
                  <a:pt x="187" y="838"/>
                </a:cubicBezTo>
                <a:cubicBezTo>
                  <a:pt x="235" y="977"/>
                  <a:pt x="356" y="1073"/>
                  <a:pt x="513" y="1079"/>
                </a:cubicBezTo>
                <a:cubicBezTo>
                  <a:pt x="392" y="1170"/>
                  <a:pt x="241" y="1230"/>
                  <a:pt x="78" y="1230"/>
                </a:cubicBezTo>
                <a:cubicBezTo>
                  <a:pt x="54" y="1230"/>
                  <a:pt x="24" y="1230"/>
                  <a:pt x="0" y="1224"/>
                </a:cubicBezTo>
                <a:cubicBezTo>
                  <a:pt x="151" y="1326"/>
                  <a:pt x="338" y="1374"/>
                  <a:pt x="525" y="1374"/>
                </a:cubicBezTo>
                <a:cubicBezTo>
                  <a:pt x="1171" y="1374"/>
                  <a:pt x="1521" y="844"/>
                  <a:pt x="1521" y="392"/>
                </a:cubicBezTo>
                <a:lnTo>
                  <a:pt x="1521" y="344"/>
                </a:lnTo>
                <a:cubicBezTo>
                  <a:pt x="1587" y="295"/>
                  <a:pt x="1647" y="235"/>
                  <a:pt x="1690" y="163"/>
                </a:cubicBezTo>
                <a:cubicBezTo>
                  <a:pt x="1635" y="193"/>
                  <a:pt x="1569" y="211"/>
                  <a:pt x="1491" y="223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3200"/>
          </a:p>
        </p:txBody>
      </p:sp>
      <p:sp>
        <p:nvSpPr>
          <p:cNvPr id="47" name="Oval 46"/>
          <p:cNvSpPr/>
          <p:nvPr userDrawn="1"/>
        </p:nvSpPr>
        <p:spPr>
          <a:xfrm>
            <a:off x="10878761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48" name="Oval 47"/>
          <p:cNvSpPr/>
          <p:nvPr userDrawn="1"/>
        </p:nvSpPr>
        <p:spPr>
          <a:xfrm>
            <a:off x="10297144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49" name="Oval 48"/>
          <p:cNvSpPr/>
          <p:nvPr userDrawn="1"/>
        </p:nvSpPr>
        <p:spPr>
          <a:xfrm rot="10800000">
            <a:off x="11460379" y="6290644"/>
            <a:ext cx="444267" cy="333200"/>
          </a:xfrm>
          <a:prstGeom prst="ellipse">
            <a:avLst/>
          </a:prstGeom>
          <a:noFill/>
          <a:ln w="63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800"/>
          </a:p>
        </p:txBody>
      </p:sp>
      <p:sp>
        <p:nvSpPr>
          <p:cNvPr id="20" name="Rectangle 19">
            <a:hlinkClick r:id="rId60"/>
          </p:cNvPr>
          <p:cNvSpPr/>
          <p:nvPr userDrawn="1"/>
        </p:nvSpPr>
        <p:spPr>
          <a:xfrm>
            <a:off x="10264032" y="6261799"/>
            <a:ext cx="536448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Rectangle 20">
            <a:hlinkClick r:id="rId61"/>
          </p:cNvPr>
          <p:cNvSpPr/>
          <p:nvPr userDrawn="1"/>
        </p:nvSpPr>
        <p:spPr>
          <a:xfrm>
            <a:off x="11434625" y="6261799"/>
            <a:ext cx="536448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Rectangle 21">
            <a:hlinkClick r:id="rId62"/>
          </p:cNvPr>
          <p:cNvSpPr/>
          <p:nvPr userDrawn="1"/>
        </p:nvSpPr>
        <p:spPr>
          <a:xfrm>
            <a:off x="10826233" y="6261799"/>
            <a:ext cx="536448" cy="402336"/>
          </a:xfrm>
          <a:prstGeom prst="rec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Action Button: Forward or Next 22">
            <a:hlinkClick r:id="" action="ppaction://hlinkshowjump?jump=nextslide" highlightClick="1"/>
          </p:cNvPr>
          <p:cNvSpPr/>
          <p:nvPr userDrawn="1"/>
        </p:nvSpPr>
        <p:spPr>
          <a:xfrm>
            <a:off x="1502771" y="6259096"/>
            <a:ext cx="536448" cy="402336"/>
          </a:xfrm>
          <a:prstGeom prst="actionButtonForwardNext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800"/>
          </a:p>
        </p:txBody>
      </p:sp>
      <p:sp>
        <p:nvSpPr>
          <p:cNvPr id="24" name="Action Button: Back or Previous 23">
            <a:hlinkClick r:id="" action="ppaction://hlinkshowjump?jump=previousslide" highlightClick="1"/>
          </p:cNvPr>
          <p:cNvSpPr/>
          <p:nvPr userDrawn="1"/>
        </p:nvSpPr>
        <p:spPr>
          <a:xfrm>
            <a:off x="333279" y="6251322"/>
            <a:ext cx="536448" cy="402336"/>
          </a:xfrm>
          <a:prstGeom prst="actionButtonBackPrevious">
            <a:avLst/>
          </a:prstGeom>
          <a:solidFill>
            <a:srgbClr val="00CAC5">
              <a:alpha val="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542008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  <p:sldLayoutId id="2147483828" r:id="rId18"/>
    <p:sldLayoutId id="2147483829" r:id="rId19"/>
    <p:sldLayoutId id="2147483830" r:id="rId20"/>
    <p:sldLayoutId id="2147483831" r:id="rId21"/>
    <p:sldLayoutId id="2147483832" r:id="rId22"/>
    <p:sldLayoutId id="2147483833" r:id="rId23"/>
    <p:sldLayoutId id="2147483834" r:id="rId24"/>
    <p:sldLayoutId id="2147483835" r:id="rId25"/>
    <p:sldLayoutId id="2147483836" r:id="rId26"/>
    <p:sldLayoutId id="2147483837" r:id="rId27"/>
    <p:sldLayoutId id="2147483838" r:id="rId28"/>
    <p:sldLayoutId id="2147483839" r:id="rId29"/>
    <p:sldLayoutId id="2147483840" r:id="rId30"/>
    <p:sldLayoutId id="2147483841" r:id="rId31"/>
    <p:sldLayoutId id="2147483842" r:id="rId32"/>
    <p:sldLayoutId id="2147483843" r:id="rId33"/>
    <p:sldLayoutId id="2147483844" r:id="rId34"/>
    <p:sldLayoutId id="2147483845" r:id="rId35"/>
    <p:sldLayoutId id="2147483846" r:id="rId36"/>
    <p:sldLayoutId id="2147483847" r:id="rId37"/>
    <p:sldLayoutId id="2147483848" r:id="rId38"/>
    <p:sldLayoutId id="2147483849" r:id="rId39"/>
    <p:sldLayoutId id="2147483850" r:id="rId40"/>
    <p:sldLayoutId id="2147483851" r:id="rId41"/>
    <p:sldLayoutId id="2147483852" r:id="rId42"/>
    <p:sldLayoutId id="2147483853" r:id="rId43"/>
    <p:sldLayoutId id="2147483854" r:id="rId44"/>
    <p:sldLayoutId id="2147483855" r:id="rId45"/>
    <p:sldLayoutId id="2147483856" r:id="rId46"/>
    <p:sldLayoutId id="2147483857" r:id="rId47"/>
    <p:sldLayoutId id="2147483858" r:id="rId48"/>
    <p:sldLayoutId id="2147483859" r:id="rId49"/>
    <p:sldLayoutId id="2147483860" r:id="rId50"/>
    <p:sldLayoutId id="2147483861" r:id="rId51"/>
    <p:sldLayoutId id="2147483862" r:id="rId52"/>
    <p:sldLayoutId id="2147483863" r:id="rId53"/>
    <p:sldLayoutId id="2147483864" r:id="rId54"/>
    <p:sldLayoutId id="2147483865" r:id="rId55"/>
    <p:sldLayoutId id="2147483866" r:id="rId56"/>
    <p:sldLayoutId id="2147483867" r:id="rId57"/>
    <p:sldLayoutId id="2147483868" r:id="rId58"/>
  </p:sldLayoutIdLst>
  <p:txStyles>
    <p:titleStyle>
      <a:lvl1pPr algn="ctr" defTabSz="914378" rtl="0" eaLnBrk="1" latinLnBrk="0" hangingPunct="1">
        <a:lnSpc>
          <a:spcPct val="86000"/>
        </a:lnSpc>
        <a:spcBef>
          <a:spcPct val="0"/>
        </a:spcBef>
        <a:buNone/>
        <a:defRPr sz="2100" kern="800" spc="-4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6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500" kern="800" spc="-10">
          <a:solidFill>
            <a:schemeClr val="tx1"/>
          </a:solidFill>
          <a:latin typeface="+mn-lt"/>
          <a:ea typeface="+mn-ea"/>
          <a:cs typeface="+mn-cs"/>
        </a:defRPr>
      </a:lvl1pPr>
      <a:lvl2pPr marL="344480" indent="-173034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200" kern="800">
          <a:solidFill>
            <a:schemeClr val="tx1"/>
          </a:solidFill>
          <a:latin typeface="+mn-lt"/>
          <a:ea typeface="+mn-ea"/>
          <a:cs typeface="+mn-cs"/>
        </a:defRPr>
      </a:lvl2pPr>
      <a:lvl3pPr marL="515925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200" kern="800">
          <a:solidFill>
            <a:schemeClr val="tx1"/>
          </a:solidFill>
          <a:latin typeface="+mn-lt"/>
          <a:ea typeface="+mn-ea"/>
          <a:cs typeface="+mn-cs"/>
        </a:defRPr>
      </a:lvl3pPr>
      <a:lvl4pPr marL="687371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200" kern="800">
          <a:solidFill>
            <a:schemeClr val="tx1"/>
          </a:solidFill>
          <a:latin typeface="+mn-lt"/>
          <a:ea typeface="+mn-ea"/>
          <a:cs typeface="+mn-cs"/>
        </a:defRPr>
      </a:lvl4pPr>
      <a:lvl5pPr marL="858817" indent="-171446" algn="l" defTabSz="9143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200" kern="8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Final Project</a:t>
            </a:r>
            <a:br>
              <a:rPr lang="en-US" dirty="0"/>
            </a:br>
            <a:r>
              <a:rPr lang="en-US" dirty="0"/>
              <a:t>(Fix Title slide)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959040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B36D2-0FED-40AD-934E-34CD604E3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6 Topics were extracted</a:t>
            </a:r>
          </a:p>
        </p:txBody>
      </p:sp>
      <p:sp>
        <p:nvSpPr>
          <p:cNvPr id="3" name="Arrow: Up-Down 2">
            <a:extLst>
              <a:ext uri="{FF2B5EF4-FFF2-40B4-BE49-F238E27FC236}">
                <a16:creationId xmlns:a16="http://schemas.microsoft.com/office/drawing/2014/main" id="{722D1360-95F4-442F-A3DA-D58DC20CE35F}"/>
              </a:ext>
            </a:extLst>
          </p:cNvPr>
          <p:cNvSpPr/>
          <p:nvPr/>
        </p:nvSpPr>
        <p:spPr>
          <a:xfrm>
            <a:off x="5874818" y="1097525"/>
            <a:ext cx="436970" cy="5117158"/>
          </a:xfrm>
          <a:prstGeom prst="upDownArrow">
            <a:avLst/>
          </a:prstGeom>
          <a:solidFill>
            <a:schemeClr val="tx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Up-Down 3">
            <a:extLst>
              <a:ext uri="{FF2B5EF4-FFF2-40B4-BE49-F238E27FC236}">
                <a16:creationId xmlns:a16="http://schemas.microsoft.com/office/drawing/2014/main" id="{94D25D02-F049-4821-A48E-5795C193479F}"/>
              </a:ext>
            </a:extLst>
          </p:cNvPr>
          <p:cNvSpPr/>
          <p:nvPr/>
        </p:nvSpPr>
        <p:spPr>
          <a:xfrm rot="5400000">
            <a:off x="5874818" y="-192187"/>
            <a:ext cx="436970" cy="7242375"/>
          </a:xfrm>
          <a:prstGeom prst="upDownArrow">
            <a:avLst/>
          </a:prstGeom>
          <a:solidFill>
            <a:schemeClr val="tx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63B1E1-632F-47A3-AE65-08987EB29C55}"/>
              </a:ext>
            </a:extLst>
          </p:cNvPr>
          <p:cNvSpPr txBox="1"/>
          <p:nvPr/>
        </p:nvSpPr>
        <p:spPr>
          <a:xfrm rot="16200000">
            <a:off x="1123361" y="3322491"/>
            <a:ext cx="1975413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Frequency Mentioned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61B92D-B546-4465-8669-8D2E143B70F3}"/>
              </a:ext>
            </a:extLst>
          </p:cNvPr>
          <p:cNvSpPr txBox="1"/>
          <p:nvPr/>
        </p:nvSpPr>
        <p:spPr>
          <a:xfrm>
            <a:off x="4947092" y="6239483"/>
            <a:ext cx="2454262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Average Positive Sentiment</a:t>
            </a:r>
          </a:p>
        </p:txBody>
      </p:sp>
      <p:sp>
        <p:nvSpPr>
          <p:cNvPr id="7" name="Teardrop 6">
            <a:extLst>
              <a:ext uri="{FF2B5EF4-FFF2-40B4-BE49-F238E27FC236}">
                <a16:creationId xmlns:a16="http://schemas.microsoft.com/office/drawing/2014/main" id="{B6F7F075-3287-46ED-97EB-DDC04FD5F59A}"/>
              </a:ext>
            </a:extLst>
          </p:cNvPr>
          <p:cNvSpPr/>
          <p:nvPr/>
        </p:nvSpPr>
        <p:spPr>
          <a:xfrm rot="8100000">
            <a:off x="3761119" y="1857413"/>
            <a:ext cx="444127" cy="444127"/>
          </a:xfrm>
          <a:prstGeom prst="teardrop">
            <a:avLst>
              <a:gd name="adj" fmla="val 13061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F9023D-4D17-4374-9C8F-B5271C258886}"/>
              </a:ext>
            </a:extLst>
          </p:cNvPr>
          <p:cNvSpPr txBox="1"/>
          <p:nvPr/>
        </p:nvSpPr>
        <p:spPr>
          <a:xfrm>
            <a:off x="3031462" y="2079476"/>
            <a:ext cx="637675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</a:rPr>
              <a:t>Topic 1</a:t>
            </a:r>
          </a:p>
        </p:txBody>
      </p:sp>
      <p:sp>
        <p:nvSpPr>
          <p:cNvPr id="9" name="Teardrop 8">
            <a:extLst>
              <a:ext uri="{FF2B5EF4-FFF2-40B4-BE49-F238E27FC236}">
                <a16:creationId xmlns:a16="http://schemas.microsoft.com/office/drawing/2014/main" id="{8B4CE198-BEA6-4ECB-B224-EA7201DC692A}"/>
              </a:ext>
            </a:extLst>
          </p:cNvPr>
          <p:cNvSpPr/>
          <p:nvPr/>
        </p:nvSpPr>
        <p:spPr>
          <a:xfrm rot="8100000">
            <a:off x="4631482" y="4095306"/>
            <a:ext cx="444127" cy="444127"/>
          </a:xfrm>
          <a:prstGeom prst="teardrop">
            <a:avLst>
              <a:gd name="adj" fmla="val 13061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192517-61FC-480C-97F6-F303B9EB27F6}"/>
              </a:ext>
            </a:extLst>
          </p:cNvPr>
          <p:cNvSpPr txBox="1"/>
          <p:nvPr/>
        </p:nvSpPr>
        <p:spPr>
          <a:xfrm>
            <a:off x="3901825" y="4317369"/>
            <a:ext cx="637675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</a:rPr>
              <a:t>Topic 1</a:t>
            </a:r>
          </a:p>
        </p:txBody>
      </p:sp>
      <p:sp>
        <p:nvSpPr>
          <p:cNvPr id="11" name="Teardrop 10">
            <a:extLst>
              <a:ext uri="{FF2B5EF4-FFF2-40B4-BE49-F238E27FC236}">
                <a16:creationId xmlns:a16="http://schemas.microsoft.com/office/drawing/2014/main" id="{EA148B13-A0F1-4753-801D-69387533EC6D}"/>
              </a:ext>
            </a:extLst>
          </p:cNvPr>
          <p:cNvSpPr/>
          <p:nvPr/>
        </p:nvSpPr>
        <p:spPr>
          <a:xfrm rot="8100000">
            <a:off x="7472240" y="1906631"/>
            <a:ext cx="444127" cy="444127"/>
          </a:xfrm>
          <a:prstGeom prst="teardrop">
            <a:avLst>
              <a:gd name="adj" fmla="val 13061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BA2D00-F973-49FE-AF3A-830F905AD6BE}"/>
              </a:ext>
            </a:extLst>
          </p:cNvPr>
          <p:cNvSpPr txBox="1"/>
          <p:nvPr/>
        </p:nvSpPr>
        <p:spPr>
          <a:xfrm>
            <a:off x="6742583" y="2128694"/>
            <a:ext cx="637675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</a:rPr>
              <a:t>Topic 2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7DAE1E6-4001-4BB3-8E5D-B4C567C5D398}"/>
              </a:ext>
            </a:extLst>
          </p:cNvPr>
          <p:cNvSpPr/>
          <p:nvPr/>
        </p:nvSpPr>
        <p:spPr>
          <a:xfrm>
            <a:off x="-753671" y="116539"/>
            <a:ext cx="7330865" cy="314413"/>
          </a:xfrm>
          <a:prstGeom prst="round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Need to re-run MBD’s script on sentiment analysis for these results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C9DBEDB-55A3-4454-9467-30573399B1AF}"/>
              </a:ext>
            </a:extLst>
          </p:cNvPr>
          <p:cNvSpPr/>
          <p:nvPr/>
        </p:nvSpPr>
        <p:spPr>
          <a:xfrm>
            <a:off x="-753671" y="122756"/>
            <a:ext cx="7330865" cy="314413"/>
          </a:xfrm>
          <a:prstGeom prst="round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Need to re-run MBD’s script on sentiment analysis for these results</a:t>
            </a:r>
          </a:p>
        </p:txBody>
      </p:sp>
    </p:spTree>
    <p:extLst>
      <p:ext uri="{BB962C8B-B14F-4D97-AF65-F5344CB8AC3E}">
        <p14:creationId xmlns:p14="http://schemas.microsoft.com/office/powerpoint/2010/main" val="738387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Kindles Best and Worst Features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Matrix chart subtitle goes here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3941842" y="2773222"/>
            <a:ext cx="444127" cy="444127"/>
            <a:chOff x="7952682" y="1352549"/>
            <a:chExt cx="533399" cy="533399"/>
          </a:xfrm>
        </p:grpSpPr>
        <p:sp>
          <p:nvSpPr>
            <p:cNvPr id="32" name="Teardrop 31"/>
            <p:cNvSpPr/>
            <p:nvPr/>
          </p:nvSpPr>
          <p:spPr>
            <a:xfrm rot="8100000">
              <a:off x="7952682" y="1352549"/>
              <a:ext cx="533399" cy="533399"/>
            </a:xfrm>
            <a:prstGeom prst="teardrop">
              <a:avLst>
                <a:gd name="adj" fmla="val 130610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219170"/>
              <a:endParaRPr lang="en-US" sz="135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8028891" y="1428750"/>
              <a:ext cx="381000" cy="381000"/>
            </a:xfrm>
            <a:prstGeom prst="ellipse">
              <a:avLst/>
            </a:prstGeom>
            <a:solidFill>
              <a:srgbClr val="FFFFFF">
                <a:alpha val="6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219170"/>
              <a:r>
                <a:rPr lang="en-US" sz="1350" dirty="0">
                  <a:solidFill>
                    <a:srgbClr val="57565A"/>
                  </a:solidFill>
                  <a:latin typeface="Open Sans Light"/>
                </a:rPr>
                <a:t>B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5694442" y="2392222"/>
            <a:ext cx="444127" cy="444127"/>
            <a:chOff x="7952682" y="1352549"/>
            <a:chExt cx="533399" cy="533399"/>
          </a:xfrm>
        </p:grpSpPr>
        <p:sp>
          <p:nvSpPr>
            <p:cNvPr id="35" name="Teardrop 34"/>
            <p:cNvSpPr/>
            <p:nvPr/>
          </p:nvSpPr>
          <p:spPr>
            <a:xfrm rot="8100000">
              <a:off x="7952682" y="1352549"/>
              <a:ext cx="533399" cy="533399"/>
            </a:xfrm>
            <a:prstGeom prst="teardrop">
              <a:avLst>
                <a:gd name="adj" fmla="val 13061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219170"/>
              <a:endParaRPr lang="en-US" sz="135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8028891" y="1428750"/>
              <a:ext cx="381000" cy="381000"/>
            </a:xfrm>
            <a:prstGeom prst="ellipse">
              <a:avLst/>
            </a:prstGeom>
            <a:solidFill>
              <a:srgbClr val="FFFFFF">
                <a:alpha val="6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219170"/>
              <a:r>
                <a:rPr lang="en-US" sz="1350" dirty="0">
                  <a:solidFill>
                    <a:srgbClr val="57565A"/>
                  </a:solidFill>
                  <a:latin typeface="Open Sans Light"/>
                </a:rPr>
                <a:t>C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3357015" y="4161745"/>
            <a:ext cx="444127" cy="444127"/>
            <a:chOff x="7952682" y="1352549"/>
            <a:chExt cx="533399" cy="533399"/>
          </a:xfrm>
        </p:grpSpPr>
        <p:sp>
          <p:nvSpPr>
            <p:cNvPr id="38" name="Teardrop 37"/>
            <p:cNvSpPr/>
            <p:nvPr/>
          </p:nvSpPr>
          <p:spPr>
            <a:xfrm rot="8100000">
              <a:off x="7952682" y="1352549"/>
              <a:ext cx="533399" cy="533399"/>
            </a:xfrm>
            <a:prstGeom prst="teardrop">
              <a:avLst>
                <a:gd name="adj" fmla="val 130610"/>
              </a:avLst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219170"/>
              <a:endParaRPr lang="en-US" sz="1350">
                <a:solidFill>
                  <a:prstClr val="white"/>
                </a:solidFill>
                <a:latin typeface="Open Sans Light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8028891" y="1428750"/>
              <a:ext cx="381000" cy="381000"/>
            </a:xfrm>
            <a:prstGeom prst="ellipse">
              <a:avLst/>
            </a:prstGeom>
            <a:solidFill>
              <a:srgbClr val="FFFFFF">
                <a:alpha val="6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1219170"/>
              <a:r>
                <a:rPr lang="en-US" sz="1350" dirty="0">
                  <a:solidFill>
                    <a:srgbClr val="57565A"/>
                  </a:solidFill>
                  <a:latin typeface="Open Sans Light"/>
                </a:rPr>
                <a:t>A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 rot="16200000">
            <a:off x="1365341" y="3675718"/>
            <a:ext cx="2127185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defTabSz="1219170"/>
            <a:r>
              <a:rPr lang="en-US" sz="1600" dirty="0">
                <a:solidFill>
                  <a:srgbClr val="57565A"/>
                </a:solidFill>
                <a:latin typeface="Open Sans Light"/>
              </a:rPr>
              <a:t>Frequency of Mentions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27734" y="4979868"/>
            <a:ext cx="2454262" cy="338554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defTabSz="1219170"/>
            <a:r>
              <a:rPr lang="en-US" sz="1600" dirty="0">
                <a:solidFill>
                  <a:srgbClr val="57565A"/>
                </a:solidFill>
                <a:latin typeface="Open Sans Light"/>
              </a:rPr>
              <a:t>Average Positive Sentiment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2694508" y="2340575"/>
            <a:ext cx="3572084" cy="2626821"/>
            <a:chOff x="5257800" y="2038350"/>
            <a:chExt cx="2209800" cy="2133600"/>
          </a:xfrm>
        </p:grpSpPr>
        <p:grpSp>
          <p:nvGrpSpPr>
            <p:cNvPr id="44" name="Group 43"/>
            <p:cNvGrpSpPr/>
            <p:nvPr/>
          </p:nvGrpSpPr>
          <p:grpSpPr>
            <a:xfrm>
              <a:off x="5257800" y="2038350"/>
              <a:ext cx="2209800" cy="2133600"/>
              <a:chOff x="5257800" y="2038350"/>
              <a:chExt cx="2209800" cy="2133600"/>
            </a:xfrm>
          </p:grpSpPr>
          <p:cxnSp>
            <p:nvCxnSpPr>
              <p:cNvPr id="13" name="Straight Connector 12"/>
              <p:cNvCxnSpPr/>
              <p:nvPr/>
            </p:nvCxnSpPr>
            <p:spPr>
              <a:xfrm>
                <a:off x="6362700" y="2038350"/>
                <a:ext cx="0" cy="2133600"/>
              </a:xfrm>
              <a:prstGeom prst="line">
                <a:avLst/>
              </a:prstGeom>
              <a:ln w="3175" cmpd="sng">
                <a:solidFill>
                  <a:schemeClr val="tx1">
                    <a:alpha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5257800" y="2038350"/>
                <a:ext cx="0" cy="2133600"/>
              </a:xfrm>
              <a:prstGeom prst="line">
                <a:avLst/>
              </a:prstGeom>
              <a:ln w="3175" cmpd="sng">
                <a:solidFill>
                  <a:schemeClr val="tx1">
                    <a:alpha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7467600" y="2038350"/>
                <a:ext cx="0" cy="2133600"/>
              </a:xfrm>
              <a:prstGeom prst="line">
                <a:avLst/>
              </a:prstGeom>
              <a:ln w="3175" cmpd="sng">
                <a:solidFill>
                  <a:schemeClr val="tx1">
                    <a:alpha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5257800" y="2038350"/>
              <a:ext cx="2209800" cy="2133600"/>
              <a:chOff x="5295900" y="2038350"/>
              <a:chExt cx="2133600" cy="2209800"/>
            </a:xfrm>
          </p:grpSpPr>
          <p:cxnSp>
            <p:nvCxnSpPr>
              <p:cNvPr id="18" name="Straight Connector 17"/>
              <p:cNvCxnSpPr/>
              <p:nvPr/>
            </p:nvCxnSpPr>
            <p:spPr>
              <a:xfrm rot="5400000">
                <a:off x="6362700" y="2076450"/>
                <a:ext cx="0" cy="2133600"/>
              </a:xfrm>
              <a:prstGeom prst="line">
                <a:avLst/>
              </a:prstGeom>
              <a:ln w="3175" cmpd="sng">
                <a:solidFill>
                  <a:schemeClr val="tx1">
                    <a:alpha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 rot="5400000">
                <a:off x="6362700" y="971550"/>
                <a:ext cx="0" cy="2133600"/>
              </a:xfrm>
              <a:prstGeom prst="line">
                <a:avLst/>
              </a:prstGeom>
              <a:ln w="3175" cmpd="sng">
                <a:solidFill>
                  <a:schemeClr val="tx1">
                    <a:alpha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 rot="5400000">
                <a:off x="6362700" y="3181350"/>
                <a:ext cx="0" cy="2133600"/>
              </a:xfrm>
              <a:prstGeom prst="line">
                <a:avLst/>
              </a:prstGeom>
              <a:ln w="3175" cmpd="sng">
                <a:solidFill>
                  <a:schemeClr val="tx1">
                    <a:alpha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" name="TextBox 20"/>
          <p:cNvSpPr txBox="1"/>
          <p:nvPr/>
        </p:nvSpPr>
        <p:spPr>
          <a:xfrm>
            <a:off x="2694509" y="2075876"/>
            <a:ext cx="90390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defTabSz="1219170"/>
            <a:r>
              <a:rPr lang="en-US" sz="1200" dirty="0">
                <a:solidFill>
                  <a:srgbClr val="57565A"/>
                </a:solidFill>
                <a:latin typeface="Open Sans Light"/>
              </a:rPr>
              <a:t>Most Positive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481020" y="2075876"/>
            <a:ext cx="907108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defTabSz="1219170"/>
            <a:r>
              <a:rPr lang="en-US" sz="1200" dirty="0">
                <a:solidFill>
                  <a:srgbClr val="57565A"/>
                </a:solidFill>
                <a:latin typeface="Open Sans Light"/>
              </a:rPr>
              <a:t>Least Positive</a:t>
            </a:r>
          </a:p>
        </p:txBody>
      </p:sp>
      <p:sp>
        <p:nvSpPr>
          <p:cNvPr id="23" name="TextBox 22"/>
          <p:cNvSpPr txBox="1"/>
          <p:nvPr/>
        </p:nvSpPr>
        <p:spPr>
          <a:xfrm rot="5400000">
            <a:off x="6071275" y="3149229"/>
            <a:ext cx="626775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 defTabSz="1219170"/>
            <a:r>
              <a:rPr lang="en-US" sz="1200" dirty="0">
                <a:solidFill>
                  <a:srgbClr val="57565A"/>
                </a:solidFill>
                <a:latin typeface="Open Sans Light"/>
              </a:rPr>
              <a:t>Common</a:t>
            </a:r>
          </a:p>
        </p:txBody>
      </p:sp>
      <p:sp>
        <p:nvSpPr>
          <p:cNvPr id="24" name="TextBox 23"/>
          <p:cNvSpPr txBox="1"/>
          <p:nvPr/>
        </p:nvSpPr>
        <p:spPr>
          <a:xfrm rot="5400000">
            <a:off x="5987119" y="4496619"/>
            <a:ext cx="795089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 defTabSz="1219170"/>
            <a:r>
              <a:rPr lang="en-US" sz="1200" dirty="0">
                <a:solidFill>
                  <a:srgbClr val="57565A"/>
                </a:solidFill>
                <a:latin typeface="Open Sans Light"/>
              </a:rPr>
              <a:t>Uncommon</a:t>
            </a:r>
          </a:p>
        </p:txBody>
      </p:sp>
      <p:sp>
        <p:nvSpPr>
          <p:cNvPr id="30" name="Right Arrow 29"/>
          <p:cNvSpPr/>
          <p:nvPr/>
        </p:nvSpPr>
        <p:spPr>
          <a:xfrm rot="16200000">
            <a:off x="1353324" y="3534762"/>
            <a:ext cx="2662699" cy="274320"/>
          </a:xfrm>
          <a:prstGeom prst="rightArrow">
            <a:avLst>
              <a:gd name="adj1" fmla="val 26191"/>
              <a:gd name="adj2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/>
            <a:endParaRPr lang="en-US" sz="2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40" name="Right Arrow 39"/>
          <p:cNvSpPr/>
          <p:nvPr/>
        </p:nvSpPr>
        <p:spPr>
          <a:xfrm>
            <a:off x="2648997" y="4834339"/>
            <a:ext cx="3617595" cy="271740"/>
          </a:xfrm>
          <a:prstGeom prst="rightArrow">
            <a:avLst>
              <a:gd name="adj1" fmla="val 26191"/>
              <a:gd name="adj2" fmla="val 50000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/>
            <a:endParaRPr lang="en-US" sz="2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392744" y="2717009"/>
            <a:ext cx="2819400" cy="1703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lnSpc>
                <a:spcPct val="90000"/>
              </a:lnSpc>
              <a:spcBef>
                <a:spcPts val="900"/>
              </a:spcBef>
            </a:pP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BatNequuntis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vestibulum vitae ligula vitae orci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euismod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semper. Aenean in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enim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at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nisl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sollicitudin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mollis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pretium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eu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diam.</a:t>
            </a:r>
          </a:p>
          <a:p>
            <a:pPr defTabSz="1219170">
              <a:lnSpc>
                <a:spcPct val="90000"/>
              </a:lnSpc>
              <a:spcBef>
                <a:spcPts val="900"/>
              </a:spcBef>
            </a:pP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Suspendisse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potenti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Ut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sagittis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accumsan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pretium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Cras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dictum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finibus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rhoncus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Cras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elementum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condimentum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sem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,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venenatis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porta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nulla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sagittis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in. </a:t>
            </a:r>
          </a:p>
        </p:txBody>
      </p:sp>
      <p:sp>
        <p:nvSpPr>
          <p:cNvPr id="42" name="Rectangle 41"/>
          <p:cNvSpPr/>
          <p:nvPr/>
        </p:nvSpPr>
        <p:spPr>
          <a:xfrm>
            <a:off x="7010400" y="2152077"/>
            <a:ext cx="2819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sz="3200" spc="-60" dirty="0">
                <a:solidFill>
                  <a:srgbClr val="57565A"/>
                </a:solidFill>
                <a:latin typeface="Open Sans Light"/>
              </a:rPr>
              <a:t>Key insights: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136030" y="2478506"/>
            <a:ext cx="476285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 defTabSz="1219170"/>
            <a:r>
              <a:rPr lang="en-US" sz="1200" dirty="0">
                <a:solidFill>
                  <a:srgbClr val="57565A"/>
                </a:solidFill>
                <a:latin typeface="Open Sans Light"/>
              </a:rPr>
              <a:t>Topic 3</a:t>
            </a:r>
          </a:p>
        </p:txBody>
      </p:sp>
      <p:sp>
        <p:nvSpPr>
          <p:cNvPr id="53" name="Oval 52"/>
          <p:cNvSpPr/>
          <p:nvPr/>
        </p:nvSpPr>
        <p:spPr>
          <a:xfrm>
            <a:off x="7023769" y="3558562"/>
            <a:ext cx="317234" cy="31723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/>
            <a:r>
              <a:rPr lang="en-US" sz="1350" dirty="0">
                <a:solidFill>
                  <a:srgbClr val="FFFFFF"/>
                </a:solidFill>
                <a:latin typeface="Open Sans Light"/>
              </a:rPr>
              <a:t>B</a:t>
            </a:r>
          </a:p>
        </p:txBody>
      </p:sp>
      <p:sp>
        <p:nvSpPr>
          <p:cNvPr id="56" name="Oval 55"/>
          <p:cNvSpPr/>
          <p:nvPr/>
        </p:nvSpPr>
        <p:spPr>
          <a:xfrm>
            <a:off x="7023769" y="4180194"/>
            <a:ext cx="317234" cy="31723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/>
            <a:r>
              <a:rPr lang="en-US" sz="1350" dirty="0">
                <a:solidFill>
                  <a:srgbClr val="FFFFFF"/>
                </a:solidFill>
                <a:latin typeface="Open Sans Light"/>
              </a:rPr>
              <a:t>C</a:t>
            </a:r>
          </a:p>
        </p:txBody>
      </p:sp>
      <p:sp>
        <p:nvSpPr>
          <p:cNvPr id="59" name="Oval 58"/>
          <p:cNvSpPr/>
          <p:nvPr/>
        </p:nvSpPr>
        <p:spPr>
          <a:xfrm>
            <a:off x="7023769" y="2781402"/>
            <a:ext cx="317234" cy="317234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219170"/>
            <a:r>
              <a:rPr lang="en-US" sz="1350" dirty="0">
                <a:solidFill>
                  <a:srgbClr val="FFFFFF"/>
                </a:solidFill>
                <a:latin typeface="Open Sans Light"/>
              </a:rPr>
              <a:t>A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368754" y="2866190"/>
            <a:ext cx="517962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 defTabSz="1219170"/>
            <a:r>
              <a:rPr lang="en-US" sz="1200" dirty="0">
                <a:solidFill>
                  <a:srgbClr val="57565A"/>
                </a:solidFill>
                <a:latin typeface="Open Sans Light"/>
              </a:rPr>
              <a:t>Topic 1 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3882523" y="4229769"/>
            <a:ext cx="476284" cy="276999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defTabSz="1219170"/>
            <a:r>
              <a:rPr lang="en-US" sz="1200" dirty="0">
                <a:solidFill>
                  <a:srgbClr val="57565A"/>
                </a:solidFill>
                <a:latin typeface="Open Sans Light"/>
              </a:rPr>
              <a:t>Topic 2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E0F9B016-580D-4B85-9547-6EFFEE7238FC}"/>
              </a:ext>
            </a:extLst>
          </p:cNvPr>
          <p:cNvSpPr/>
          <p:nvPr/>
        </p:nvSpPr>
        <p:spPr>
          <a:xfrm>
            <a:off x="-753671" y="122756"/>
            <a:ext cx="7330865" cy="314413"/>
          </a:xfrm>
          <a:prstGeom prst="roundRect">
            <a:avLst/>
          </a:prstGeom>
          <a:solidFill>
            <a:srgbClr val="FFFF0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2B2B2D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Need to re-run MBD’s script on sentiment analysis for these results</a:t>
            </a:r>
          </a:p>
        </p:txBody>
      </p:sp>
    </p:spTree>
    <p:extLst>
      <p:ext uri="{BB962C8B-B14F-4D97-AF65-F5344CB8AC3E}">
        <p14:creationId xmlns:p14="http://schemas.microsoft.com/office/powerpoint/2010/main" val="2352258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-12291" y="1387958"/>
            <a:ext cx="6070600" cy="46294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4" name="Oval 3"/>
          <p:cNvSpPr/>
          <p:nvPr/>
        </p:nvSpPr>
        <p:spPr>
          <a:xfrm>
            <a:off x="5367891" y="1259024"/>
            <a:ext cx="690418" cy="690418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35" name="Rounded Rectangle 34"/>
          <p:cNvSpPr/>
          <p:nvPr/>
        </p:nvSpPr>
        <p:spPr>
          <a:xfrm flipH="1">
            <a:off x="5726183" y="3549691"/>
            <a:ext cx="6465817" cy="46294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Opportunities and challenges of this approach</a:t>
            </a:r>
          </a:p>
        </p:txBody>
      </p:sp>
      <p:sp>
        <p:nvSpPr>
          <p:cNvPr id="10" name="Oval 9"/>
          <p:cNvSpPr/>
          <p:nvPr/>
        </p:nvSpPr>
        <p:spPr>
          <a:xfrm flipH="1">
            <a:off x="5380975" y="3458022"/>
            <a:ext cx="690418" cy="690418"/>
          </a:xfrm>
          <a:prstGeom prst="ellipse">
            <a:avLst/>
          </a:prstGeom>
          <a:solidFill>
            <a:schemeClr val="accent4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>
              <a:solidFill>
                <a:prstClr val="white"/>
              </a:solidFill>
              <a:latin typeface="Open Sans Ligh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281519" y="1454646"/>
            <a:ext cx="3099456" cy="306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219170">
              <a:lnSpc>
                <a:spcPct val="87000"/>
              </a:lnSpc>
            </a:pPr>
            <a:r>
              <a:rPr lang="en-US" sz="1600" dirty="0">
                <a:solidFill>
                  <a:srgbClr val="FFFFFF"/>
                </a:solidFill>
                <a:latin typeface="Open Sans Light"/>
              </a:rPr>
              <a:t>Further Opportunities</a:t>
            </a:r>
            <a:endParaRPr lang="en-US" sz="1200" dirty="0">
              <a:solidFill>
                <a:srgbClr val="FFFFFF"/>
              </a:solidFill>
              <a:latin typeface="Open Sans Light"/>
            </a:endParaRPr>
          </a:p>
        </p:txBody>
      </p:sp>
      <p:sp>
        <p:nvSpPr>
          <p:cNvPr id="30" name="TextBox 29"/>
          <p:cNvSpPr txBox="1"/>
          <p:nvPr/>
        </p:nvSpPr>
        <p:spPr>
          <a:xfrm flipH="1">
            <a:off x="6160995" y="3627884"/>
            <a:ext cx="4336700" cy="306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lnSpc>
                <a:spcPct val="87000"/>
              </a:lnSpc>
            </a:pPr>
            <a:r>
              <a:rPr lang="en-US" sz="1600" dirty="0">
                <a:solidFill>
                  <a:srgbClr val="FFFFFF"/>
                </a:solidFill>
              </a:rPr>
              <a:t>Challenges of this approach</a:t>
            </a: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54" name="Freeform 147"/>
          <p:cNvSpPr>
            <a:spLocks noChangeAspect="1" noEditPoints="1"/>
          </p:cNvSpPr>
          <p:nvPr/>
        </p:nvSpPr>
        <p:spPr bwMode="auto">
          <a:xfrm flipH="1">
            <a:off x="5548763" y="3598773"/>
            <a:ext cx="325940" cy="411712"/>
          </a:xfrm>
          <a:custGeom>
            <a:avLst/>
            <a:gdLst>
              <a:gd name="T0" fmla="*/ 484 w 800"/>
              <a:gd name="T1" fmla="*/ 0 h 1011"/>
              <a:gd name="T2" fmla="*/ 463 w 800"/>
              <a:gd name="T3" fmla="*/ 990 h 1011"/>
              <a:gd name="T4" fmla="*/ 779 w 800"/>
              <a:gd name="T5" fmla="*/ 1011 h 1011"/>
              <a:gd name="T6" fmla="*/ 800 w 800"/>
              <a:gd name="T7" fmla="*/ 21 h 1011"/>
              <a:gd name="T8" fmla="*/ 758 w 800"/>
              <a:gd name="T9" fmla="*/ 969 h 1011"/>
              <a:gd name="T10" fmla="*/ 505 w 800"/>
              <a:gd name="T11" fmla="*/ 843 h 1011"/>
              <a:gd name="T12" fmla="*/ 589 w 800"/>
              <a:gd name="T13" fmla="*/ 800 h 1011"/>
              <a:gd name="T14" fmla="*/ 505 w 800"/>
              <a:gd name="T15" fmla="*/ 716 h 1011"/>
              <a:gd name="T16" fmla="*/ 589 w 800"/>
              <a:gd name="T17" fmla="*/ 674 h 1011"/>
              <a:gd name="T18" fmla="*/ 505 w 800"/>
              <a:gd name="T19" fmla="*/ 590 h 1011"/>
              <a:gd name="T20" fmla="*/ 589 w 800"/>
              <a:gd name="T21" fmla="*/ 548 h 1011"/>
              <a:gd name="T22" fmla="*/ 505 w 800"/>
              <a:gd name="T23" fmla="*/ 464 h 1011"/>
              <a:gd name="T24" fmla="*/ 589 w 800"/>
              <a:gd name="T25" fmla="*/ 421 h 1011"/>
              <a:gd name="T26" fmla="*/ 505 w 800"/>
              <a:gd name="T27" fmla="*/ 337 h 1011"/>
              <a:gd name="T28" fmla="*/ 589 w 800"/>
              <a:gd name="T29" fmla="*/ 295 h 1011"/>
              <a:gd name="T30" fmla="*/ 505 w 800"/>
              <a:gd name="T31" fmla="*/ 211 h 1011"/>
              <a:gd name="T32" fmla="*/ 589 w 800"/>
              <a:gd name="T33" fmla="*/ 169 h 1011"/>
              <a:gd name="T34" fmla="*/ 505 w 800"/>
              <a:gd name="T35" fmla="*/ 43 h 1011"/>
              <a:gd name="T36" fmla="*/ 758 w 800"/>
              <a:gd name="T37" fmla="*/ 969 h 1011"/>
              <a:gd name="T38" fmla="*/ 130 w 800"/>
              <a:gd name="T39" fmla="*/ 52 h 1011"/>
              <a:gd name="T40" fmla="*/ 0 w 800"/>
              <a:gd name="T41" fmla="*/ 253 h 1011"/>
              <a:gd name="T42" fmla="*/ 105 w 800"/>
              <a:gd name="T43" fmla="*/ 969 h 1011"/>
              <a:gd name="T44" fmla="*/ 295 w 800"/>
              <a:gd name="T45" fmla="*/ 864 h 1011"/>
              <a:gd name="T46" fmla="*/ 291 w 800"/>
              <a:gd name="T47" fmla="*/ 241 h 1011"/>
              <a:gd name="T48" fmla="*/ 147 w 800"/>
              <a:gd name="T49" fmla="*/ 102 h 1011"/>
              <a:gd name="T50" fmla="*/ 117 w 800"/>
              <a:gd name="T51" fmla="*/ 148 h 1011"/>
              <a:gd name="T52" fmla="*/ 42 w 800"/>
              <a:gd name="T53" fmla="*/ 347 h 1011"/>
              <a:gd name="T54" fmla="*/ 84 w 800"/>
              <a:gd name="T55" fmla="*/ 716 h 1011"/>
              <a:gd name="T56" fmla="*/ 42 w 800"/>
              <a:gd name="T57" fmla="*/ 347 h 1011"/>
              <a:gd name="T58" fmla="*/ 189 w 800"/>
              <a:gd name="T59" fmla="*/ 927 h 1011"/>
              <a:gd name="T60" fmla="*/ 42 w 800"/>
              <a:gd name="T61" fmla="*/ 864 h 1011"/>
              <a:gd name="T62" fmla="*/ 253 w 800"/>
              <a:gd name="T63" fmla="*/ 843 h 1011"/>
              <a:gd name="T64" fmla="*/ 253 w 800"/>
              <a:gd name="T65" fmla="*/ 800 h 1011"/>
              <a:gd name="T66" fmla="*/ 42 w 800"/>
              <a:gd name="T67" fmla="*/ 758 h 1011"/>
              <a:gd name="T68" fmla="*/ 253 w 800"/>
              <a:gd name="T69" fmla="*/ 800 h 1011"/>
              <a:gd name="T70" fmla="*/ 126 w 800"/>
              <a:gd name="T71" fmla="*/ 347 h 1011"/>
              <a:gd name="T72" fmla="*/ 168 w 800"/>
              <a:gd name="T73" fmla="*/ 347 h 1011"/>
              <a:gd name="T74" fmla="*/ 126 w 800"/>
              <a:gd name="T75" fmla="*/ 716 h 1011"/>
              <a:gd name="T76" fmla="*/ 211 w 800"/>
              <a:gd name="T77" fmla="*/ 716 h 1011"/>
              <a:gd name="T78" fmla="*/ 253 w 800"/>
              <a:gd name="T79" fmla="*/ 347 h 1011"/>
              <a:gd name="T80" fmla="*/ 253 w 800"/>
              <a:gd name="T81" fmla="*/ 274 h 1011"/>
              <a:gd name="T82" fmla="*/ 168 w 800"/>
              <a:gd name="T83" fmla="*/ 274 h 1011"/>
              <a:gd name="T84" fmla="*/ 126 w 800"/>
              <a:gd name="T85" fmla="*/ 274 h 1011"/>
              <a:gd name="T86" fmla="*/ 42 w 800"/>
              <a:gd name="T87" fmla="*/ 274 h 1011"/>
              <a:gd name="T88" fmla="*/ 88 w 800"/>
              <a:gd name="T89" fmla="*/ 190 h 1011"/>
              <a:gd name="T90" fmla="*/ 253 w 800"/>
              <a:gd name="T91" fmla="*/ 259 h 1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00" h="1011">
                <a:moveTo>
                  <a:pt x="779" y="0"/>
                </a:moveTo>
                <a:cubicBezTo>
                  <a:pt x="484" y="0"/>
                  <a:pt x="484" y="0"/>
                  <a:pt x="484" y="0"/>
                </a:cubicBezTo>
                <a:cubicBezTo>
                  <a:pt x="473" y="0"/>
                  <a:pt x="463" y="10"/>
                  <a:pt x="463" y="21"/>
                </a:cubicBezTo>
                <a:cubicBezTo>
                  <a:pt x="463" y="990"/>
                  <a:pt x="463" y="990"/>
                  <a:pt x="463" y="990"/>
                </a:cubicBezTo>
                <a:cubicBezTo>
                  <a:pt x="463" y="1001"/>
                  <a:pt x="473" y="1011"/>
                  <a:pt x="484" y="1011"/>
                </a:cubicBezTo>
                <a:cubicBezTo>
                  <a:pt x="779" y="1011"/>
                  <a:pt x="779" y="1011"/>
                  <a:pt x="779" y="1011"/>
                </a:cubicBezTo>
                <a:cubicBezTo>
                  <a:pt x="791" y="1011"/>
                  <a:pt x="800" y="1001"/>
                  <a:pt x="800" y="990"/>
                </a:cubicBezTo>
                <a:cubicBezTo>
                  <a:pt x="800" y="21"/>
                  <a:pt x="800" y="21"/>
                  <a:pt x="800" y="21"/>
                </a:cubicBezTo>
                <a:cubicBezTo>
                  <a:pt x="800" y="10"/>
                  <a:pt x="791" y="0"/>
                  <a:pt x="779" y="0"/>
                </a:cubicBezTo>
                <a:close/>
                <a:moveTo>
                  <a:pt x="758" y="969"/>
                </a:moveTo>
                <a:cubicBezTo>
                  <a:pt x="505" y="969"/>
                  <a:pt x="505" y="969"/>
                  <a:pt x="505" y="969"/>
                </a:cubicBezTo>
                <a:cubicBezTo>
                  <a:pt x="505" y="843"/>
                  <a:pt x="505" y="843"/>
                  <a:pt x="505" y="843"/>
                </a:cubicBezTo>
                <a:cubicBezTo>
                  <a:pt x="589" y="843"/>
                  <a:pt x="589" y="843"/>
                  <a:pt x="589" y="843"/>
                </a:cubicBezTo>
                <a:cubicBezTo>
                  <a:pt x="589" y="800"/>
                  <a:pt x="589" y="800"/>
                  <a:pt x="589" y="800"/>
                </a:cubicBezTo>
                <a:cubicBezTo>
                  <a:pt x="505" y="800"/>
                  <a:pt x="505" y="800"/>
                  <a:pt x="505" y="800"/>
                </a:cubicBezTo>
                <a:cubicBezTo>
                  <a:pt x="505" y="716"/>
                  <a:pt x="505" y="716"/>
                  <a:pt x="505" y="716"/>
                </a:cubicBezTo>
                <a:cubicBezTo>
                  <a:pt x="589" y="716"/>
                  <a:pt x="589" y="716"/>
                  <a:pt x="589" y="716"/>
                </a:cubicBezTo>
                <a:cubicBezTo>
                  <a:pt x="589" y="674"/>
                  <a:pt x="589" y="674"/>
                  <a:pt x="589" y="674"/>
                </a:cubicBezTo>
                <a:cubicBezTo>
                  <a:pt x="505" y="674"/>
                  <a:pt x="505" y="674"/>
                  <a:pt x="505" y="674"/>
                </a:cubicBezTo>
                <a:cubicBezTo>
                  <a:pt x="505" y="590"/>
                  <a:pt x="505" y="590"/>
                  <a:pt x="505" y="590"/>
                </a:cubicBezTo>
                <a:cubicBezTo>
                  <a:pt x="589" y="590"/>
                  <a:pt x="589" y="590"/>
                  <a:pt x="589" y="590"/>
                </a:cubicBezTo>
                <a:cubicBezTo>
                  <a:pt x="589" y="548"/>
                  <a:pt x="589" y="548"/>
                  <a:pt x="589" y="548"/>
                </a:cubicBezTo>
                <a:cubicBezTo>
                  <a:pt x="505" y="548"/>
                  <a:pt x="505" y="548"/>
                  <a:pt x="505" y="548"/>
                </a:cubicBezTo>
                <a:cubicBezTo>
                  <a:pt x="505" y="464"/>
                  <a:pt x="505" y="464"/>
                  <a:pt x="505" y="464"/>
                </a:cubicBezTo>
                <a:cubicBezTo>
                  <a:pt x="589" y="464"/>
                  <a:pt x="589" y="464"/>
                  <a:pt x="589" y="464"/>
                </a:cubicBezTo>
                <a:cubicBezTo>
                  <a:pt x="589" y="421"/>
                  <a:pt x="589" y="421"/>
                  <a:pt x="589" y="421"/>
                </a:cubicBezTo>
                <a:cubicBezTo>
                  <a:pt x="505" y="421"/>
                  <a:pt x="505" y="421"/>
                  <a:pt x="505" y="421"/>
                </a:cubicBezTo>
                <a:cubicBezTo>
                  <a:pt x="505" y="337"/>
                  <a:pt x="505" y="337"/>
                  <a:pt x="505" y="337"/>
                </a:cubicBezTo>
                <a:cubicBezTo>
                  <a:pt x="589" y="337"/>
                  <a:pt x="589" y="337"/>
                  <a:pt x="589" y="337"/>
                </a:cubicBezTo>
                <a:cubicBezTo>
                  <a:pt x="589" y="295"/>
                  <a:pt x="589" y="295"/>
                  <a:pt x="589" y="295"/>
                </a:cubicBezTo>
                <a:cubicBezTo>
                  <a:pt x="505" y="295"/>
                  <a:pt x="505" y="295"/>
                  <a:pt x="505" y="295"/>
                </a:cubicBezTo>
                <a:cubicBezTo>
                  <a:pt x="505" y="211"/>
                  <a:pt x="505" y="211"/>
                  <a:pt x="505" y="211"/>
                </a:cubicBezTo>
                <a:cubicBezTo>
                  <a:pt x="589" y="211"/>
                  <a:pt x="589" y="211"/>
                  <a:pt x="589" y="211"/>
                </a:cubicBezTo>
                <a:cubicBezTo>
                  <a:pt x="589" y="169"/>
                  <a:pt x="589" y="169"/>
                  <a:pt x="589" y="169"/>
                </a:cubicBezTo>
                <a:cubicBezTo>
                  <a:pt x="505" y="169"/>
                  <a:pt x="505" y="169"/>
                  <a:pt x="505" y="169"/>
                </a:cubicBezTo>
                <a:cubicBezTo>
                  <a:pt x="505" y="43"/>
                  <a:pt x="505" y="43"/>
                  <a:pt x="505" y="43"/>
                </a:cubicBezTo>
                <a:cubicBezTo>
                  <a:pt x="758" y="43"/>
                  <a:pt x="758" y="43"/>
                  <a:pt x="758" y="43"/>
                </a:cubicBezTo>
                <a:lnTo>
                  <a:pt x="758" y="969"/>
                </a:lnTo>
                <a:close/>
                <a:moveTo>
                  <a:pt x="165" y="52"/>
                </a:moveTo>
                <a:cubicBezTo>
                  <a:pt x="157" y="40"/>
                  <a:pt x="138" y="40"/>
                  <a:pt x="130" y="52"/>
                </a:cubicBezTo>
                <a:cubicBezTo>
                  <a:pt x="4" y="241"/>
                  <a:pt x="4" y="241"/>
                  <a:pt x="4" y="241"/>
                </a:cubicBezTo>
                <a:cubicBezTo>
                  <a:pt x="1" y="245"/>
                  <a:pt x="0" y="249"/>
                  <a:pt x="0" y="253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922"/>
                  <a:pt x="47" y="969"/>
                  <a:pt x="105" y="969"/>
                </a:cubicBezTo>
                <a:cubicBezTo>
                  <a:pt x="189" y="969"/>
                  <a:pt x="189" y="969"/>
                  <a:pt x="189" y="969"/>
                </a:cubicBezTo>
                <a:cubicBezTo>
                  <a:pt x="248" y="969"/>
                  <a:pt x="295" y="922"/>
                  <a:pt x="295" y="864"/>
                </a:cubicBezTo>
                <a:cubicBezTo>
                  <a:pt x="295" y="253"/>
                  <a:pt x="295" y="253"/>
                  <a:pt x="295" y="253"/>
                </a:cubicBezTo>
                <a:cubicBezTo>
                  <a:pt x="295" y="249"/>
                  <a:pt x="293" y="245"/>
                  <a:pt x="291" y="241"/>
                </a:cubicBezTo>
                <a:lnTo>
                  <a:pt x="165" y="52"/>
                </a:lnTo>
                <a:close/>
                <a:moveTo>
                  <a:pt x="147" y="102"/>
                </a:moveTo>
                <a:cubicBezTo>
                  <a:pt x="178" y="148"/>
                  <a:pt x="178" y="148"/>
                  <a:pt x="178" y="148"/>
                </a:cubicBezTo>
                <a:cubicBezTo>
                  <a:pt x="117" y="148"/>
                  <a:pt x="117" y="148"/>
                  <a:pt x="117" y="148"/>
                </a:cubicBezTo>
                <a:lnTo>
                  <a:pt x="147" y="102"/>
                </a:lnTo>
                <a:close/>
                <a:moveTo>
                  <a:pt x="42" y="347"/>
                </a:moveTo>
                <a:cubicBezTo>
                  <a:pt x="55" y="354"/>
                  <a:pt x="69" y="358"/>
                  <a:pt x="84" y="358"/>
                </a:cubicBezTo>
                <a:cubicBezTo>
                  <a:pt x="84" y="716"/>
                  <a:pt x="84" y="716"/>
                  <a:pt x="84" y="716"/>
                </a:cubicBezTo>
                <a:cubicBezTo>
                  <a:pt x="42" y="716"/>
                  <a:pt x="42" y="716"/>
                  <a:pt x="42" y="716"/>
                </a:cubicBezTo>
                <a:lnTo>
                  <a:pt x="42" y="347"/>
                </a:lnTo>
                <a:close/>
                <a:moveTo>
                  <a:pt x="253" y="864"/>
                </a:moveTo>
                <a:cubicBezTo>
                  <a:pt x="253" y="898"/>
                  <a:pt x="224" y="927"/>
                  <a:pt x="189" y="927"/>
                </a:cubicBezTo>
                <a:cubicBezTo>
                  <a:pt x="105" y="927"/>
                  <a:pt x="105" y="927"/>
                  <a:pt x="105" y="927"/>
                </a:cubicBezTo>
                <a:cubicBezTo>
                  <a:pt x="70" y="927"/>
                  <a:pt x="42" y="898"/>
                  <a:pt x="42" y="864"/>
                </a:cubicBezTo>
                <a:cubicBezTo>
                  <a:pt x="42" y="843"/>
                  <a:pt x="42" y="843"/>
                  <a:pt x="42" y="843"/>
                </a:cubicBezTo>
                <a:cubicBezTo>
                  <a:pt x="253" y="843"/>
                  <a:pt x="253" y="843"/>
                  <a:pt x="253" y="843"/>
                </a:cubicBezTo>
                <a:lnTo>
                  <a:pt x="253" y="864"/>
                </a:lnTo>
                <a:close/>
                <a:moveTo>
                  <a:pt x="253" y="800"/>
                </a:moveTo>
                <a:cubicBezTo>
                  <a:pt x="42" y="800"/>
                  <a:pt x="42" y="800"/>
                  <a:pt x="42" y="800"/>
                </a:cubicBezTo>
                <a:cubicBezTo>
                  <a:pt x="42" y="758"/>
                  <a:pt x="42" y="758"/>
                  <a:pt x="42" y="758"/>
                </a:cubicBezTo>
                <a:cubicBezTo>
                  <a:pt x="253" y="758"/>
                  <a:pt x="253" y="758"/>
                  <a:pt x="253" y="758"/>
                </a:cubicBezTo>
                <a:lnTo>
                  <a:pt x="253" y="800"/>
                </a:lnTo>
                <a:close/>
                <a:moveTo>
                  <a:pt x="126" y="716"/>
                </a:moveTo>
                <a:cubicBezTo>
                  <a:pt x="126" y="347"/>
                  <a:pt x="126" y="347"/>
                  <a:pt x="126" y="347"/>
                </a:cubicBezTo>
                <a:cubicBezTo>
                  <a:pt x="134" y="342"/>
                  <a:pt x="141" y="337"/>
                  <a:pt x="147" y="330"/>
                </a:cubicBezTo>
                <a:cubicBezTo>
                  <a:pt x="153" y="337"/>
                  <a:pt x="160" y="342"/>
                  <a:pt x="168" y="347"/>
                </a:cubicBezTo>
                <a:cubicBezTo>
                  <a:pt x="168" y="716"/>
                  <a:pt x="168" y="716"/>
                  <a:pt x="168" y="716"/>
                </a:cubicBezTo>
                <a:lnTo>
                  <a:pt x="126" y="716"/>
                </a:lnTo>
                <a:close/>
                <a:moveTo>
                  <a:pt x="253" y="716"/>
                </a:moveTo>
                <a:cubicBezTo>
                  <a:pt x="211" y="716"/>
                  <a:pt x="211" y="716"/>
                  <a:pt x="211" y="716"/>
                </a:cubicBezTo>
                <a:cubicBezTo>
                  <a:pt x="211" y="358"/>
                  <a:pt x="211" y="358"/>
                  <a:pt x="211" y="358"/>
                </a:cubicBezTo>
                <a:cubicBezTo>
                  <a:pt x="226" y="358"/>
                  <a:pt x="240" y="354"/>
                  <a:pt x="253" y="347"/>
                </a:cubicBezTo>
                <a:lnTo>
                  <a:pt x="253" y="716"/>
                </a:lnTo>
                <a:close/>
                <a:moveTo>
                  <a:pt x="253" y="274"/>
                </a:moveTo>
                <a:cubicBezTo>
                  <a:pt x="253" y="297"/>
                  <a:pt x="234" y="316"/>
                  <a:pt x="211" y="316"/>
                </a:cubicBezTo>
                <a:cubicBezTo>
                  <a:pt x="187" y="316"/>
                  <a:pt x="168" y="297"/>
                  <a:pt x="168" y="274"/>
                </a:cubicBezTo>
                <a:cubicBezTo>
                  <a:pt x="168" y="262"/>
                  <a:pt x="159" y="253"/>
                  <a:pt x="147" y="253"/>
                </a:cubicBezTo>
                <a:cubicBezTo>
                  <a:pt x="136" y="253"/>
                  <a:pt x="126" y="262"/>
                  <a:pt x="126" y="274"/>
                </a:cubicBezTo>
                <a:cubicBezTo>
                  <a:pt x="126" y="297"/>
                  <a:pt x="107" y="316"/>
                  <a:pt x="84" y="316"/>
                </a:cubicBezTo>
                <a:cubicBezTo>
                  <a:pt x="61" y="316"/>
                  <a:pt x="42" y="297"/>
                  <a:pt x="42" y="274"/>
                </a:cubicBezTo>
                <a:cubicBezTo>
                  <a:pt x="42" y="259"/>
                  <a:pt x="42" y="259"/>
                  <a:pt x="42" y="259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206" y="190"/>
                  <a:pt x="206" y="190"/>
                  <a:pt x="206" y="190"/>
                </a:cubicBezTo>
                <a:cubicBezTo>
                  <a:pt x="253" y="259"/>
                  <a:pt x="253" y="259"/>
                  <a:pt x="253" y="259"/>
                </a:cubicBezTo>
                <a:lnTo>
                  <a:pt x="253" y="2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9170"/>
            <a:endParaRPr lang="en-US" sz="2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3" name="Freeform 41"/>
          <p:cNvSpPr>
            <a:spLocks noChangeAspect="1" noEditPoints="1"/>
          </p:cNvSpPr>
          <p:nvPr/>
        </p:nvSpPr>
        <p:spPr bwMode="auto">
          <a:xfrm>
            <a:off x="5549765" y="1397912"/>
            <a:ext cx="339754" cy="411712"/>
          </a:xfrm>
          <a:custGeom>
            <a:avLst/>
            <a:gdLst>
              <a:gd name="T0" fmla="*/ 487 w 800"/>
              <a:gd name="T1" fmla="*/ 761 h 969"/>
              <a:gd name="T2" fmla="*/ 487 w 800"/>
              <a:gd name="T3" fmla="*/ 605 h 969"/>
              <a:gd name="T4" fmla="*/ 136 w 800"/>
              <a:gd name="T5" fmla="*/ 254 h 969"/>
              <a:gd name="T6" fmla="*/ 275 w 800"/>
              <a:gd name="T7" fmla="*/ 254 h 969"/>
              <a:gd name="T8" fmla="*/ 275 w 800"/>
              <a:gd name="T9" fmla="*/ 211 h 969"/>
              <a:gd name="T10" fmla="*/ 64 w 800"/>
              <a:gd name="T11" fmla="*/ 211 h 969"/>
              <a:gd name="T12" fmla="*/ 64 w 800"/>
              <a:gd name="T13" fmla="*/ 423 h 969"/>
              <a:gd name="T14" fmla="*/ 106 w 800"/>
              <a:gd name="T15" fmla="*/ 423 h 969"/>
              <a:gd name="T16" fmla="*/ 106 w 800"/>
              <a:gd name="T17" fmla="*/ 283 h 969"/>
              <a:gd name="T18" fmla="*/ 445 w 800"/>
              <a:gd name="T19" fmla="*/ 622 h 969"/>
              <a:gd name="T20" fmla="*/ 445 w 800"/>
              <a:gd name="T21" fmla="*/ 761 h 969"/>
              <a:gd name="T22" fmla="*/ 360 w 800"/>
              <a:gd name="T23" fmla="*/ 863 h 969"/>
              <a:gd name="T24" fmla="*/ 466 w 800"/>
              <a:gd name="T25" fmla="*/ 969 h 969"/>
              <a:gd name="T26" fmla="*/ 572 w 800"/>
              <a:gd name="T27" fmla="*/ 863 h 969"/>
              <a:gd name="T28" fmla="*/ 487 w 800"/>
              <a:gd name="T29" fmla="*/ 761 h 969"/>
              <a:gd name="T30" fmla="*/ 466 w 800"/>
              <a:gd name="T31" fmla="*/ 931 h 969"/>
              <a:gd name="T32" fmla="*/ 403 w 800"/>
              <a:gd name="T33" fmla="*/ 867 h 969"/>
              <a:gd name="T34" fmla="*/ 466 w 800"/>
              <a:gd name="T35" fmla="*/ 804 h 969"/>
              <a:gd name="T36" fmla="*/ 529 w 800"/>
              <a:gd name="T37" fmla="*/ 867 h 969"/>
              <a:gd name="T38" fmla="*/ 466 w 800"/>
              <a:gd name="T39" fmla="*/ 931 h 969"/>
              <a:gd name="T40" fmla="*/ 178 w 800"/>
              <a:gd name="T41" fmla="*/ 592 h 969"/>
              <a:gd name="T42" fmla="*/ 106 w 800"/>
              <a:gd name="T43" fmla="*/ 668 h 969"/>
              <a:gd name="T44" fmla="*/ 30 w 800"/>
              <a:gd name="T45" fmla="*/ 592 h 969"/>
              <a:gd name="T46" fmla="*/ 0 w 800"/>
              <a:gd name="T47" fmla="*/ 622 h 969"/>
              <a:gd name="T48" fmla="*/ 77 w 800"/>
              <a:gd name="T49" fmla="*/ 698 h 969"/>
              <a:gd name="T50" fmla="*/ 0 w 800"/>
              <a:gd name="T51" fmla="*/ 770 h 969"/>
              <a:gd name="T52" fmla="*/ 30 w 800"/>
              <a:gd name="T53" fmla="*/ 800 h 969"/>
              <a:gd name="T54" fmla="*/ 106 w 800"/>
              <a:gd name="T55" fmla="*/ 728 h 969"/>
              <a:gd name="T56" fmla="*/ 178 w 800"/>
              <a:gd name="T57" fmla="*/ 800 h 969"/>
              <a:gd name="T58" fmla="*/ 208 w 800"/>
              <a:gd name="T59" fmla="*/ 770 h 969"/>
              <a:gd name="T60" fmla="*/ 136 w 800"/>
              <a:gd name="T61" fmla="*/ 698 h 969"/>
              <a:gd name="T62" fmla="*/ 208 w 800"/>
              <a:gd name="T63" fmla="*/ 622 h 969"/>
              <a:gd name="T64" fmla="*/ 178 w 800"/>
              <a:gd name="T65" fmla="*/ 592 h 969"/>
              <a:gd name="T66" fmla="*/ 800 w 800"/>
              <a:gd name="T67" fmla="*/ 325 h 969"/>
              <a:gd name="T68" fmla="*/ 771 w 800"/>
              <a:gd name="T69" fmla="*/ 296 h 969"/>
              <a:gd name="T70" fmla="*/ 699 w 800"/>
              <a:gd name="T71" fmla="*/ 372 h 969"/>
              <a:gd name="T72" fmla="*/ 623 w 800"/>
              <a:gd name="T73" fmla="*/ 296 h 969"/>
              <a:gd name="T74" fmla="*/ 593 w 800"/>
              <a:gd name="T75" fmla="*/ 325 h 969"/>
              <a:gd name="T76" fmla="*/ 669 w 800"/>
              <a:gd name="T77" fmla="*/ 402 h 969"/>
              <a:gd name="T78" fmla="*/ 593 w 800"/>
              <a:gd name="T79" fmla="*/ 474 h 969"/>
              <a:gd name="T80" fmla="*/ 623 w 800"/>
              <a:gd name="T81" fmla="*/ 503 h 969"/>
              <a:gd name="T82" fmla="*/ 699 w 800"/>
              <a:gd name="T83" fmla="*/ 431 h 969"/>
              <a:gd name="T84" fmla="*/ 771 w 800"/>
              <a:gd name="T85" fmla="*/ 503 h 969"/>
              <a:gd name="T86" fmla="*/ 800 w 800"/>
              <a:gd name="T87" fmla="*/ 474 h 969"/>
              <a:gd name="T88" fmla="*/ 729 w 800"/>
              <a:gd name="T89" fmla="*/ 402 h 969"/>
              <a:gd name="T90" fmla="*/ 800 w 800"/>
              <a:gd name="T91" fmla="*/ 325 h 969"/>
              <a:gd name="T92" fmla="*/ 559 w 800"/>
              <a:gd name="T93" fmla="*/ 0 h 969"/>
              <a:gd name="T94" fmla="*/ 487 w 800"/>
              <a:gd name="T95" fmla="*/ 76 h 969"/>
              <a:gd name="T96" fmla="*/ 411 w 800"/>
              <a:gd name="T97" fmla="*/ 0 h 969"/>
              <a:gd name="T98" fmla="*/ 381 w 800"/>
              <a:gd name="T99" fmla="*/ 29 h 969"/>
              <a:gd name="T100" fmla="*/ 458 w 800"/>
              <a:gd name="T101" fmla="*/ 105 h 969"/>
              <a:gd name="T102" fmla="*/ 381 w 800"/>
              <a:gd name="T103" fmla="*/ 177 h 969"/>
              <a:gd name="T104" fmla="*/ 411 w 800"/>
              <a:gd name="T105" fmla="*/ 207 h 969"/>
              <a:gd name="T106" fmla="*/ 487 w 800"/>
              <a:gd name="T107" fmla="*/ 135 h 969"/>
              <a:gd name="T108" fmla="*/ 559 w 800"/>
              <a:gd name="T109" fmla="*/ 207 h 969"/>
              <a:gd name="T110" fmla="*/ 589 w 800"/>
              <a:gd name="T111" fmla="*/ 177 h 969"/>
              <a:gd name="T112" fmla="*/ 517 w 800"/>
              <a:gd name="T113" fmla="*/ 105 h 969"/>
              <a:gd name="T114" fmla="*/ 589 w 800"/>
              <a:gd name="T115" fmla="*/ 29 h 969"/>
              <a:gd name="T116" fmla="*/ 559 w 800"/>
              <a:gd name="T117" fmla="*/ 0 h 9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00" h="969">
                <a:moveTo>
                  <a:pt x="487" y="761"/>
                </a:moveTo>
                <a:cubicBezTo>
                  <a:pt x="487" y="605"/>
                  <a:pt x="487" y="605"/>
                  <a:pt x="487" y="605"/>
                </a:cubicBezTo>
                <a:cubicBezTo>
                  <a:pt x="136" y="254"/>
                  <a:pt x="136" y="254"/>
                  <a:pt x="136" y="25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75" y="211"/>
                  <a:pt x="275" y="211"/>
                  <a:pt x="275" y="211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423"/>
                  <a:pt x="64" y="423"/>
                  <a:pt x="64" y="423"/>
                </a:cubicBezTo>
                <a:cubicBezTo>
                  <a:pt x="106" y="423"/>
                  <a:pt x="106" y="423"/>
                  <a:pt x="106" y="423"/>
                </a:cubicBezTo>
                <a:cubicBezTo>
                  <a:pt x="106" y="283"/>
                  <a:pt x="106" y="283"/>
                  <a:pt x="106" y="283"/>
                </a:cubicBezTo>
                <a:cubicBezTo>
                  <a:pt x="445" y="622"/>
                  <a:pt x="445" y="622"/>
                  <a:pt x="445" y="622"/>
                </a:cubicBezTo>
                <a:cubicBezTo>
                  <a:pt x="445" y="761"/>
                  <a:pt x="445" y="761"/>
                  <a:pt x="445" y="761"/>
                </a:cubicBezTo>
                <a:cubicBezTo>
                  <a:pt x="398" y="770"/>
                  <a:pt x="360" y="812"/>
                  <a:pt x="360" y="863"/>
                </a:cubicBezTo>
                <a:cubicBezTo>
                  <a:pt x="360" y="922"/>
                  <a:pt x="407" y="969"/>
                  <a:pt x="466" y="969"/>
                </a:cubicBezTo>
                <a:cubicBezTo>
                  <a:pt x="525" y="969"/>
                  <a:pt x="572" y="922"/>
                  <a:pt x="572" y="863"/>
                </a:cubicBezTo>
                <a:cubicBezTo>
                  <a:pt x="572" y="817"/>
                  <a:pt x="534" y="774"/>
                  <a:pt x="487" y="761"/>
                </a:cubicBezTo>
                <a:close/>
                <a:moveTo>
                  <a:pt x="466" y="931"/>
                </a:moveTo>
                <a:cubicBezTo>
                  <a:pt x="432" y="931"/>
                  <a:pt x="403" y="901"/>
                  <a:pt x="403" y="867"/>
                </a:cubicBezTo>
                <a:cubicBezTo>
                  <a:pt x="403" y="834"/>
                  <a:pt x="428" y="804"/>
                  <a:pt x="466" y="804"/>
                </a:cubicBezTo>
                <a:cubicBezTo>
                  <a:pt x="504" y="804"/>
                  <a:pt x="529" y="834"/>
                  <a:pt x="529" y="867"/>
                </a:cubicBezTo>
                <a:cubicBezTo>
                  <a:pt x="529" y="901"/>
                  <a:pt x="500" y="931"/>
                  <a:pt x="466" y="931"/>
                </a:cubicBezTo>
                <a:close/>
                <a:moveTo>
                  <a:pt x="178" y="592"/>
                </a:moveTo>
                <a:cubicBezTo>
                  <a:pt x="106" y="668"/>
                  <a:pt x="106" y="668"/>
                  <a:pt x="106" y="668"/>
                </a:cubicBezTo>
                <a:cubicBezTo>
                  <a:pt x="30" y="592"/>
                  <a:pt x="30" y="592"/>
                  <a:pt x="30" y="592"/>
                </a:cubicBezTo>
                <a:cubicBezTo>
                  <a:pt x="0" y="622"/>
                  <a:pt x="0" y="622"/>
                  <a:pt x="0" y="622"/>
                </a:cubicBezTo>
                <a:cubicBezTo>
                  <a:pt x="77" y="698"/>
                  <a:pt x="77" y="698"/>
                  <a:pt x="77" y="698"/>
                </a:cubicBezTo>
                <a:cubicBezTo>
                  <a:pt x="0" y="770"/>
                  <a:pt x="0" y="770"/>
                  <a:pt x="0" y="770"/>
                </a:cubicBezTo>
                <a:cubicBezTo>
                  <a:pt x="30" y="800"/>
                  <a:pt x="30" y="800"/>
                  <a:pt x="30" y="800"/>
                </a:cubicBezTo>
                <a:cubicBezTo>
                  <a:pt x="106" y="728"/>
                  <a:pt x="106" y="728"/>
                  <a:pt x="106" y="728"/>
                </a:cubicBezTo>
                <a:cubicBezTo>
                  <a:pt x="178" y="800"/>
                  <a:pt x="178" y="800"/>
                  <a:pt x="178" y="800"/>
                </a:cubicBezTo>
                <a:cubicBezTo>
                  <a:pt x="208" y="770"/>
                  <a:pt x="208" y="770"/>
                  <a:pt x="208" y="770"/>
                </a:cubicBezTo>
                <a:cubicBezTo>
                  <a:pt x="136" y="698"/>
                  <a:pt x="136" y="698"/>
                  <a:pt x="136" y="698"/>
                </a:cubicBezTo>
                <a:cubicBezTo>
                  <a:pt x="208" y="622"/>
                  <a:pt x="208" y="622"/>
                  <a:pt x="208" y="622"/>
                </a:cubicBezTo>
                <a:lnTo>
                  <a:pt x="178" y="592"/>
                </a:lnTo>
                <a:close/>
                <a:moveTo>
                  <a:pt x="800" y="325"/>
                </a:moveTo>
                <a:cubicBezTo>
                  <a:pt x="771" y="296"/>
                  <a:pt x="771" y="296"/>
                  <a:pt x="771" y="296"/>
                </a:cubicBezTo>
                <a:cubicBezTo>
                  <a:pt x="699" y="372"/>
                  <a:pt x="699" y="372"/>
                  <a:pt x="699" y="372"/>
                </a:cubicBezTo>
                <a:cubicBezTo>
                  <a:pt x="623" y="296"/>
                  <a:pt x="623" y="296"/>
                  <a:pt x="623" y="296"/>
                </a:cubicBezTo>
                <a:cubicBezTo>
                  <a:pt x="593" y="325"/>
                  <a:pt x="593" y="325"/>
                  <a:pt x="593" y="325"/>
                </a:cubicBezTo>
                <a:cubicBezTo>
                  <a:pt x="669" y="402"/>
                  <a:pt x="669" y="402"/>
                  <a:pt x="669" y="402"/>
                </a:cubicBezTo>
                <a:cubicBezTo>
                  <a:pt x="593" y="474"/>
                  <a:pt x="593" y="474"/>
                  <a:pt x="593" y="474"/>
                </a:cubicBezTo>
                <a:cubicBezTo>
                  <a:pt x="623" y="503"/>
                  <a:pt x="623" y="503"/>
                  <a:pt x="623" y="503"/>
                </a:cubicBezTo>
                <a:cubicBezTo>
                  <a:pt x="699" y="431"/>
                  <a:pt x="699" y="431"/>
                  <a:pt x="699" y="431"/>
                </a:cubicBezTo>
                <a:cubicBezTo>
                  <a:pt x="771" y="503"/>
                  <a:pt x="771" y="503"/>
                  <a:pt x="771" y="503"/>
                </a:cubicBezTo>
                <a:cubicBezTo>
                  <a:pt x="800" y="474"/>
                  <a:pt x="800" y="474"/>
                  <a:pt x="800" y="474"/>
                </a:cubicBezTo>
                <a:cubicBezTo>
                  <a:pt x="729" y="402"/>
                  <a:pt x="729" y="402"/>
                  <a:pt x="729" y="402"/>
                </a:cubicBezTo>
                <a:lnTo>
                  <a:pt x="800" y="325"/>
                </a:lnTo>
                <a:close/>
                <a:moveTo>
                  <a:pt x="559" y="0"/>
                </a:moveTo>
                <a:cubicBezTo>
                  <a:pt x="487" y="76"/>
                  <a:pt x="487" y="76"/>
                  <a:pt x="487" y="76"/>
                </a:cubicBezTo>
                <a:cubicBezTo>
                  <a:pt x="411" y="0"/>
                  <a:pt x="411" y="0"/>
                  <a:pt x="411" y="0"/>
                </a:cubicBezTo>
                <a:cubicBezTo>
                  <a:pt x="381" y="29"/>
                  <a:pt x="381" y="29"/>
                  <a:pt x="381" y="29"/>
                </a:cubicBezTo>
                <a:cubicBezTo>
                  <a:pt x="458" y="105"/>
                  <a:pt x="458" y="105"/>
                  <a:pt x="458" y="105"/>
                </a:cubicBezTo>
                <a:cubicBezTo>
                  <a:pt x="381" y="177"/>
                  <a:pt x="381" y="177"/>
                  <a:pt x="381" y="177"/>
                </a:cubicBezTo>
                <a:cubicBezTo>
                  <a:pt x="411" y="207"/>
                  <a:pt x="411" y="207"/>
                  <a:pt x="411" y="207"/>
                </a:cubicBezTo>
                <a:cubicBezTo>
                  <a:pt x="487" y="135"/>
                  <a:pt x="487" y="135"/>
                  <a:pt x="487" y="135"/>
                </a:cubicBezTo>
                <a:cubicBezTo>
                  <a:pt x="559" y="207"/>
                  <a:pt x="559" y="207"/>
                  <a:pt x="559" y="207"/>
                </a:cubicBezTo>
                <a:cubicBezTo>
                  <a:pt x="589" y="177"/>
                  <a:pt x="589" y="177"/>
                  <a:pt x="589" y="177"/>
                </a:cubicBezTo>
                <a:cubicBezTo>
                  <a:pt x="517" y="105"/>
                  <a:pt x="517" y="105"/>
                  <a:pt x="517" y="105"/>
                </a:cubicBezTo>
                <a:cubicBezTo>
                  <a:pt x="589" y="29"/>
                  <a:pt x="589" y="29"/>
                  <a:pt x="589" y="29"/>
                </a:cubicBezTo>
                <a:lnTo>
                  <a:pt x="5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1219170"/>
            <a:endParaRPr lang="en-US" sz="240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7180026-B02F-43B0-9EC5-1FA512D114A6}"/>
              </a:ext>
            </a:extLst>
          </p:cNvPr>
          <p:cNvSpPr txBox="1"/>
          <p:nvPr/>
        </p:nvSpPr>
        <p:spPr>
          <a:xfrm>
            <a:off x="924984" y="4409076"/>
            <a:ext cx="7857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en-US" sz="1600" dirty="0">
                <a:solidFill>
                  <a:srgbClr val="57565A"/>
                </a:solidFill>
                <a:latin typeface="Open Sans Light"/>
              </a:rPr>
              <a:t>Manual topic assignment across millions of products</a:t>
            </a:r>
          </a:p>
          <a:p>
            <a:pPr defTabSz="1219170"/>
            <a:endParaRPr lang="en-US" sz="1600" dirty="0">
              <a:solidFill>
                <a:srgbClr val="57565A"/>
              </a:solidFill>
              <a:latin typeface="Open Sans Light"/>
            </a:endParaRPr>
          </a:p>
          <a:p>
            <a:pPr defTabSz="1219170"/>
            <a:endParaRPr lang="en-US" sz="16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D7F912A-DF91-4497-B6C2-77D4AED63B89}"/>
              </a:ext>
            </a:extLst>
          </p:cNvPr>
          <p:cNvSpPr txBox="1"/>
          <p:nvPr/>
        </p:nvSpPr>
        <p:spPr>
          <a:xfrm>
            <a:off x="914400" y="4685976"/>
            <a:ext cx="104931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Duis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congue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nisl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vel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magna ipsum et sollicitudin,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efficitur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aliquet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mauris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oso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cursus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. Nam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suscipit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sem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sed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eroson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accumsan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semper a a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justo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.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Nunc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vitae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augue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a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erat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volutpat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lobortis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vitae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lorem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lang="en-US" sz="1200" dirty="0" err="1">
                <a:solidFill>
                  <a:srgbClr val="57565A"/>
                </a:solidFill>
                <a:latin typeface="Open Sans Light"/>
              </a:rPr>
              <a:t>tellus</a:t>
            </a:r>
            <a:r>
              <a:rPr lang="en-US" sz="1200" dirty="0">
                <a:solidFill>
                  <a:srgbClr val="57565A"/>
                </a:solidFill>
                <a:latin typeface="Open Sans Light"/>
              </a:rPr>
              <a:t>.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E86CD4E-EE6B-415D-B469-C84003617F4C}"/>
              </a:ext>
            </a:extLst>
          </p:cNvPr>
          <p:cNvSpPr txBox="1"/>
          <p:nvPr/>
        </p:nvSpPr>
        <p:spPr>
          <a:xfrm>
            <a:off x="794996" y="2326481"/>
            <a:ext cx="7857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en-US" sz="1600" dirty="0">
                <a:solidFill>
                  <a:srgbClr val="57565A"/>
                </a:solidFill>
                <a:latin typeface="Open Sans Light"/>
              </a:rPr>
              <a:t>… </a:t>
            </a:r>
          </a:p>
          <a:p>
            <a:pPr defTabSz="1219170"/>
            <a:endParaRPr lang="en-US" sz="1600" dirty="0">
              <a:solidFill>
                <a:srgbClr val="57565A"/>
              </a:solidFill>
              <a:latin typeface="Open Sans Light"/>
            </a:endParaRPr>
          </a:p>
          <a:p>
            <a:pPr defTabSz="1219170"/>
            <a:endParaRPr lang="en-US" sz="1600" dirty="0">
              <a:solidFill>
                <a:srgbClr val="57565A"/>
              </a:solidFill>
              <a:latin typeface="Open Sans Light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8CB4CA4-1D30-4842-891D-0EE71C79AE1F}"/>
              </a:ext>
            </a:extLst>
          </p:cNvPr>
          <p:cNvSpPr txBox="1"/>
          <p:nvPr/>
        </p:nvSpPr>
        <p:spPr>
          <a:xfrm>
            <a:off x="784412" y="2603381"/>
            <a:ext cx="10493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en-US" sz="1200" dirty="0">
                <a:solidFill>
                  <a:srgbClr val="57565A"/>
                </a:solidFill>
                <a:latin typeface="Open Sans Light"/>
              </a:rPr>
              <a:t>…..</a:t>
            </a:r>
          </a:p>
        </p:txBody>
      </p:sp>
    </p:spTree>
    <p:extLst>
      <p:ext uri="{BB962C8B-B14F-4D97-AF65-F5344CB8AC3E}">
        <p14:creationId xmlns:p14="http://schemas.microsoft.com/office/powerpoint/2010/main" val="3320994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4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5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4" grpId="0" animBg="1"/>
          <p:bldP spid="35" grpId="0" animBg="1"/>
          <p:bldP spid="10" grpId="0" animBg="1"/>
          <p:bldP spid="27" grpId="0"/>
          <p:bldP spid="30" grpId="0"/>
          <p:bldP spid="44" grpId="0"/>
          <p:bldP spid="45" grpId="0"/>
          <p:bldP spid="51" grpId="0"/>
          <p:bldP spid="5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8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 animBg="1"/>
          <p:bldP spid="4" grpId="0" animBg="1"/>
          <p:bldP spid="35" grpId="0" animBg="1"/>
          <p:bldP spid="10" grpId="0" animBg="1"/>
          <p:bldP spid="27" grpId="0"/>
          <p:bldP spid="30" grpId="0"/>
          <p:bldP spid="44" grpId="0"/>
          <p:bldP spid="45" grpId="0"/>
          <p:bldP spid="51" grpId="0"/>
          <p:bldP spid="52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E622-9504-4573-BCD8-3A59C7651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720355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98A2667-5D69-482A-BF24-3AE547FE84E7}"/>
              </a:ext>
            </a:extLst>
          </p:cNvPr>
          <p:cNvSpPr txBox="1"/>
          <p:nvPr/>
        </p:nvSpPr>
        <p:spPr>
          <a:xfrm>
            <a:off x="385763" y="3773969"/>
            <a:ext cx="1162050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/>
                <a:ea typeface="맑은 고딕" panose="020B0503020000020004" pitchFamily="34" charset="-127"/>
                <a:cs typeface="Arial" pitchFamily="34" charset="0"/>
              </a:rPr>
              <a:t>Understanding customers’ opinions through </a:t>
            </a:r>
          </a:p>
          <a:p>
            <a:pPr marL="0" marR="0" lvl="0" indent="0" algn="ctr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/>
                <a:ea typeface="맑은 고딕" panose="020B0503020000020004" pitchFamily="34" charset="-127"/>
                <a:cs typeface="Arial" pitchFamily="34" charset="0"/>
              </a:rPr>
              <a:t>natural language processing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 panose="020E0502030303020204"/>
              <a:ea typeface="맑은 고딕" panose="020B0503020000020004" pitchFamily="34" charset="-127"/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153C40B-7116-490E-802D-0B3C0D9D64A0}"/>
              </a:ext>
            </a:extLst>
          </p:cNvPr>
          <p:cNvGrpSpPr/>
          <p:nvPr/>
        </p:nvGrpSpPr>
        <p:grpSpPr>
          <a:xfrm>
            <a:off x="385763" y="5257863"/>
            <a:ext cx="11758826" cy="1107997"/>
            <a:chOff x="166367" y="4276787"/>
            <a:chExt cx="11758826" cy="110799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18BE1A2-C412-46B8-8A73-6CE458D9FA89}"/>
                </a:ext>
              </a:extLst>
            </p:cNvPr>
            <p:cNvSpPr txBox="1"/>
            <p:nvPr/>
          </p:nvSpPr>
          <p:spPr>
            <a:xfrm>
              <a:off x="185312" y="4276787"/>
              <a:ext cx="11720937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9900"/>
                  </a:solidFill>
                  <a:effectLst/>
                  <a:uLnTx/>
                  <a:uFillTx/>
                  <a:latin typeface="Candara" panose="020E0502030303020204"/>
                  <a:ea typeface="맑은 고딕" panose="020B0503020000020004" pitchFamily="34" charset="-127"/>
                  <a:cs typeface="Arial" pitchFamily="34" charset="0"/>
                </a:rPr>
                <a:t>MSBA Machine Learning Project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832CB4F-CEFC-4BF8-A033-2DE48FA6BC2B}"/>
                </a:ext>
              </a:extLst>
            </p:cNvPr>
            <p:cNvSpPr txBox="1"/>
            <p:nvPr/>
          </p:nvSpPr>
          <p:spPr>
            <a:xfrm>
              <a:off x="166367" y="4553787"/>
              <a:ext cx="11758826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l" defTabSz="914286" rtl="0" eaLnBrk="1" fontAlgn="auto" latinLnBrk="0" hangingPunct="1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ndara" panose="020E0502030303020204"/>
                  <a:ea typeface="맑은 고딕" panose="020B0503020000020004" pitchFamily="34" charset="-127"/>
                  <a:cs typeface="Arial" pitchFamily="34" charset="0"/>
                </a:rPr>
                <a:t>Team 9 |  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맑은 고딕" panose="020B0503020000020004" pitchFamily="34" charset="-127"/>
                  <a:cs typeface="Arial" pitchFamily="34" charset="0"/>
                </a:rPr>
                <a:t>Derek Huang, Aman Jiddewar, </a:t>
              </a: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ndara" panose="020E0502030303020204"/>
                  <a:ea typeface="맑은 고딕" panose="020B0503020000020004" pitchFamily="34" charset="-127"/>
                  <a:cs typeface="Arial" pitchFamily="34" charset="0"/>
                </a:rPr>
                <a:t>Mira Stefanova, Katie Wallis</a:t>
              </a:r>
            </a:p>
            <a:p>
              <a:pPr marL="0" marR="0" lvl="0" indent="0" algn="l" defTabSz="91428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ndara" panose="020E0502030303020204"/>
                  <a:ea typeface="맑은 고딕" panose="020B0503020000020004" pitchFamily="34" charset="-127"/>
                  <a:cs typeface="Arial" pitchFamily="34" charset="0"/>
                </a:rPr>
                <a:t>8 April 2019</a:t>
              </a:r>
            </a:p>
          </p:txBody>
        </p: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A6EA62B-9E3F-47E4-B128-1445911C5104}"/>
              </a:ext>
            </a:extLst>
          </p:cNvPr>
          <p:cNvSpPr/>
          <p:nvPr/>
        </p:nvSpPr>
        <p:spPr>
          <a:xfrm>
            <a:off x="192106" y="799592"/>
            <a:ext cx="7330865" cy="314413"/>
          </a:xfrm>
          <a:prstGeom prst="roundRect">
            <a:avLst/>
          </a:prstGeom>
          <a:solidFill>
            <a:srgbClr val="FFFF0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2B2B2D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Title slide does not fit the colour scheme</a:t>
            </a:r>
          </a:p>
        </p:txBody>
      </p:sp>
    </p:spTree>
    <p:extLst>
      <p:ext uri="{BB962C8B-B14F-4D97-AF65-F5344CB8AC3E}">
        <p14:creationId xmlns:p14="http://schemas.microsoft.com/office/powerpoint/2010/main" val="1376309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ight Arrow 36"/>
          <p:cNvSpPr/>
          <p:nvPr/>
        </p:nvSpPr>
        <p:spPr>
          <a:xfrm>
            <a:off x="8304804" y="3390900"/>
            <a:ext cx="1808042" cy="2191824"/>
          </a:xfrm>
          <a:prstGeom prst="rightArrow">
            <a:avLst>
              <a:gd name="adj1" fmla="val 71160"/>
              <a:gd name="adj2" fmla="val 35249"/>
            </a:avLst>
          </a:prstGeom>
          <a:solidFill>
            <a:schemeClr val="accent6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228600" rIns="91440" bIns="228600" rtlCol="0" anchor="b" anchorCtr="0"/>
          <a:lstStyle/>
          <a:p>
            <a:pPr algn="ctr" defTabSz="1219170"/>
            <a:r>
              <a:rPr lang="en-US" sz="1200" dirty="0">
                <a:solidFill>
                  <a:schemeClr val="tx1"/>
                </a:solidFill>
                <a:latin typeface="Open Sans Light"/>
              </a:rPr>
              <a:t>Next Steps &amp; Questions</a:t>
            </a:r>
          </a:p>
        </p:txBody>
      </p:sp>
      <p:sp>
        <p:nvSpPr>
          <p:cNvPr id="35" name="Right Arrow Callout 34"/>
          <p:cNvSpPr/>
          <p:nvPr/>
        </p:nvSpPr>
        <p:spPr>
          <a:xfrm>
            <a:off x="6730602" y="3707751"/>
            <a:ext cx="1808042" cy="1558124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5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228600" rIns="91440" bIns="228600" rtlCol="0" anchor="b" anchorCtr="0"/>
          <a:lstStyle/>
          <a:p>
            <a:pPr algn="ctr" defTabSz="1219170"/>
            <a:r>
              <a:rPr lang="en-US" sz="1200" dirty="0">
                <a:solidFill>
                  <a:schemeClr val="tx1"/>
                </a:solidFill>
                <a:latin typeface="Open Sans Light"/>
              </a:rPr>
              <a:t>Topic Interpretation &amp; </a:t>
            </a:r>
            <a:r>
              <a:rPr lang="en-US" sz="1200" dirty="0" err="1">
                <a:solidFill>
                  <a:schemeClr val="tx1"/>
                </a:solidFill>
                <a:latin typeface="Open Sans Light"/>
              </a:rPr>
              <a:t>Senitments</a:t>
            </a:r>
            <a:endParaRPr lang="en-US" sz="1200" dirty="0">
              <a:solidFill>
                <a:schemeClr val="tx1"/>
              </a:solidFill>
              <a:latin typeface="Open Sans Light"/>
            </a:endParaRPr>
          </a:p>
        </p:txBody>
      </p:sp>
      <p:sp>
        <p:nvSpPr>
          <p:cNvPr id="36" name="Right Arrow Callout 35"/>
          <p:cNvSpPr/>
          <p:nvPr/>
        </p:nvSpPr>
        <p:spPr>
          <a:xfrm>
            <a:off x="5179143" y="3707751"/>
            <a:ext cx="1808042" cy="1558124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4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228600" rIns="91440" bIns="228600" rtlCol="0" anchor="b" anchorCtr="0"/>
          <a:lstStyle/>
          <a:p>
            <a:pPr algn="ctr" defTabSz="1219170"/>
            <a:r>
              <a:rPr lang="en-US" sz="1200" dirty="0">
                <a:solidFill>
                  <a:schemeClr val="tx1"/>
                </a:solidFill>
                <a:latin typeface="Open Sans Light"/>
              </a:rPr>
              <a:t>Topic Modeling</a:t>
            </a:r>
          </a:p>
        </p:txBody>
      </p:sp>
      <p:sp>
        <p:nvSpPr>
          <p:cNvPr id="6" name="Down Arrow Callout 5"/>
          <p:cNvSpPr/>
          <p:nvPr/>
        </p:nvSpPr>
        <p:spPr>
          <a:xfrm>
            <a:off x="5174334" y="2150976"/>
            <a:ext cx="1580453" cy="1812760"/>
          </a:xfrm>
          <a:prstGeom prst="downArrowCallout">
            <a:avLst>
              <a:gd name="adj1" fmla="val 50000"/>
              <a:gd name="adj2" fmla="val 14600"/>
              <a:gd name="adj3" fmla="val 16145"/>
              <a:gd name="adj4" fmla="val 89520"/>
            </a:avLst>
          </a:prstGeom>
          <a:solidFill>
            <a:schemeClr val="accent3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228600" rIns="91440" bIns="228600" rtlCol="0" anchor="b" anchorCtr="0"/>
          <a:lstStyle/>
          <a:p>
            <a:pPr algn="ctr" defTabSz="1219170"/>
            <a:r>
              <a:rPr lang="en-US" sz="1200" dirty="0">
                <a:solidFill>
                  <a:schemeClr val="tx1"/>
                </a:solidFill>
                <a:latin typeface="Open Sans Light"/>
              </a:rPr>
              <a:t>Data Preparation </a:t>
            </a:r>
          </a:p>
        </p:txBody>
      </p:sp>
      <p:sp>
        <p:nvSpPr>
          <p:cNvPr id="34" name="Right Arrow Callout 33"/>
          <p:cNvSpPr/>
          <p:nvPr/>
        </p:nvSpPr>
        <p:spPr>
          <a:xfrm>
            <a:off x="3608860" y="2150977"/>
            <a:ext cx="1808042" cy="1558124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2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228600" rIns="91440" bIns="228600" rtlCol="0" anchor="b" anchorCtr="0"/>
          <a:lstStyle/>
          <a:p>
            <a:pPr algn="ctr" defTabSz="1219170"/>
            <a:r>
              <a:rPr lang="en-US" sz="1200" dirty="0">
                <a:solidFill>
                  <a:schemeClr val="tx1"/>
                </a:solidFill>
                <a:latin typeface="Open Sans Light"/>
              </a:rPr>
              <a:t>Solution Demo</a:t>
            </a:r>
          </a:p>
        </p:txBody>
      </p:sp>
      <p:sp>
        <p:nvSpPr>
          <p:cNvPr id="33" name="Right Arrow Callout 32"/>
          <p:cNvSpPr/>
          <p:nvPr/>
        </p:nvSpPr>
        <p:spPr>
          <a:xfrm>
            <a:off x="2057401" y="2150977"/>
            <a:ext cx="1808042" cy="1558124"/>
          </a:xfrm>
          <a:prstGeom prst="rightArrowCallout">
            <a:avLst>
              <a:gd name="adj1" fmla="val 50000"/>
              <a:gd name="adj2" fmla="val 14426"/>
              <a:gd name="adj3" fmla="val 15009"/>
              <a:gd name="adj4" fmla="val 87066"/>
            </a:avLst>
          </a:prstGeom>
          <a:solidFill>
            <a:schemeClr val="accent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228600" rIns="91440" bIns="228600" rtlCol="0" anchor="b" anchorCtr="0"/>
          <a:lstStyle/>
          <a:p>
            <a:pPr algn="ctr" defTabSz="1219170"/>
            <a:r>
              <a:rPr lang="en-US" sz="1200" dirty="0">
                <a:solidFill>
                  <a:schemeClr val="tx1"/>
                </a:solidFill>
                <a:latin typeface="Open Sans Light"/>
              </a:rPr>
              <a:t>Problem Overview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Today’s 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 used Topic Modeling to understand the important features of the Amazon Kindle Fire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056" y="2512944"/>
            <a:ext cx="438682" cy="55678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691" y="4135369"/>
            <a:ext cx="563956" cy="42818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1754" y="4233634"/>
            <a:ext cx="632094" cy="35922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2832" y="4181377"/>
            <a:ext cx="553693" cy="390842"/>
          </a:xfrm>
          <a:prstGeom prst="rect">
            <a:avLst/>
          </a:prstGeom>
        </p:spPr>
      </p:pic>
      <p:sp>
        <p:nvSpPr>
          <p:cNvPr id="22" name="Isosceles Triangle 21"/>
          <p:cNvSpPr/>
          <p:nvPr/>
        </p:nvSpPr>
        <p:spPr>
          <a:xfrm rot="5400000">
            <a:off x="5107128" y="2812732"/>
            <a:ext cx="363562" cy="234614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1600">
              <a:solidFill>
                <a:schemeClr val="bg1"/>
              </a:solidFill>
              <a:latin typeface="Open Sans Light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50847" y="2662357"/>
            <a:ext cx="701610" cy="31263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2656735" y="2483190"/>
            <a:ext cx="373586" cy="616296"/>
            <a:chOff x="6531329" y="2691707"/>
            <a:chExt cx="444716" cy="733318"/>
          </a:xfrm>
        </p:grpSpPr>
        <p:sp>
          <p:nvSpPr>
            <p:cNvPr id="11" name="Freeform 95"/>
            <p:cNvSpPr>
              <a:spLocks/>
            </p:cNvSpPr>
            <p:nvPr/>
          </p:nvSpPr>
          <p:spPr bwMode="auto">
            <a:xfrm>
              <a:off x="6652002" y="3283678"/>
              <a:ext cx="203371" cy="52742"/>
            </a:xfrm>
            <a:custGeom>
              <a:avLst/>
              <a:gdLst>
                <a:gd name="T0" fmla="*/ 177 w 204"/>
                <a:gd name="T1" fmla="*/ 0 h 53"/>
                <a:gd name="T2" fmla="*/ 26 w 204"/>
                <a:gd name="T3" fmla="*/ 0 h 53"/>
                <a:gd name="T4" fmla="*/ 0 w 204"/>
                <a:gd name="T5" fmla="*/ 26 h 53"/>
                <a:gd name="T6" fmla="*/ 26 w 204"/>
                <a:gd name="T7" fmla="*/ 53 h 53"/>
                <a:gd name="T8" fmla="*/ 177 w 204"/>
                <a:gd name="T9" fmla="*/ 53 h 53"/>
                <a:gd name="T10" fmla="*/ 204 w 204"/>
                <a:gd name="T11" fmla="*/ 26 h 53"/>
                <a:gd name="T12" fmla="*/ 177 w 204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3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177" y="53"/>
                    <a:pt x="177" y="53"/>
                    <a:pt x="177" y="53"/>
                  </a:cubicBezTo>
                  <a:cubicBezTo>
                    <a:pt x="192" y="53"/>
                    <a:pt x="204" y="41"/>
                    <a:pt x="204" y="26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1600">
                <a:solidFill>
                  <a:schemeClr val="bg1"/>
                </a:solidFill>
                <a:latin typeface="Open Sans Light"/>
              </a:endParaRPr>
            </a:p>
          </p:txBody>
        </p:sp>
        <p:sp>
          <p:nvSpPr>
            <p:cNvPr id="12" name="Freeform 96"/>
            <p:cNvSpPr>
              <a:spLocks/>
            </p:cNvSpPr>
            <p:nvPr/>
          </p:nvSpPr>
          <p:spPr bwMode="auto">
            <a:xfrm>
              <a:off x="6652002" y="3336419"/>
              <a:ext cx="203371" cy="54007"/>
            </a:xfrm>
            <a:custGeom>
              <a:avLst/>
              <a:gdLst>
                <a:gd name="T0" fmla="*/ 177 w 204"/>
                <a:gd name="T1" fmla="*/ 0 h 54"/>
                <a:gd name="T2" fmla="*/ 26 w 204"/>
                <a:gd name="T3" fmla="*/ 0 h 54"/>
                <a:gd name="T4" fmla="*/ 0 w 204"/>
                <a:gd name="T5" fmla="*/ 27 h 54"/>
                <a:gd name="T6" fmla="*/ 26 w 204"/>
                <a:gd name="T7" fmla="*/ 54 h 54"/>
                <a:gd name="T8" fmla="*/ 177 w 204"/>
                <a:gd name="T9" fmla="*/ 54 h 54"/>
                <a:gd name="T10" fmla="*/ 204 w 204"/>
                <a:gd name="T11" fmla="*/ 27 h 54"/>
                <a:gd name="T12" fmla="*/ 177 w 204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4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2"/>
                    <a:pt x="12" y="54"/>
                    <a:pt x="26" y="54"/>
                  </a:cubicBezTo>
                  <a:cubicBezTo>
                    <a:pt x="177" y="54"/>
                    <a:pt x="177" y="54"/>
                    <a:pt x="177" y="54"/>
                  </a:cubicBezTo>
                  <a:cubicBezTo>
                    <a:pt x="192" y="54"/>
                    <a:pt x="204" y="42"/>
                    <a:pt x="204" y="27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1600">
                <a:solidFill>
                  <a:schemeClr val="bg1"/>
                </a:solidFill>
                <a:latin typeface="Open Sans Light"/>
              </a:endParaRPr>
            </a:p>
          </p:txBody>
        </p:sp>
        <p:sp>
          <p:nvSpPr>
            <p:cNvPr id="13" name="Freeform 97"/>
            <p:cNvSpPr>
              <a:spLocks/>
            </p:cNvSpPr>
            <p:nvPr/>
          </p:nvSpPr>
          <p:spPr bwMode="auto">
            <a:xfrm>
              <a:off x="6687866" y="3390427"/>
              <a:ext cx="131643" cy="34598"/>
            </a:xfrm>
            <a:custGeom>
              <a:avLst/>
              <a:gdLst>
                <a:gd name="T0" fmla="*/ 0 w 132"/>
                <a:gd name="T1" fmla="*/ 0 h 35"/>
                <a:gd name="T2" fmla="*/ 66 w 132"/>
                <a:gd name="T3" fmla="*/ 35 h 35"/>
                <a:gd name="T4" fmla="*/ 132 w 132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2" h="35">
                  <a:moveTo>
                    <a:pt x="0" y="0"/>
                  </a:moveTo>
                  <a:cubicBezTo>
                    <a:pt x="0" y="19"/>
                    <a:pt x="29" y="35"/>
                    <a:pt x="66" y="35"/>
                  </a:cubicBezTo>
                  <a:cubicBezTo>
                    <a:pt x="102" y="35"/>
                    <a:pt x="132" y="19"/>
                    <a:pt x="132" y="0"/>
                  </a:cubicBezTo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1600">
                <a:solidFill>
                  <a:schemeClr val="bg1"/>
                </a:solidFill>
                <a:latin typeface="Open Sans Light"/>
              </a:endParaRPr>
            </a:p>
          </p:txBody>
        </p:sp>
        <p:sp>
          <p:nvSpPr>
            <p:cNvPr id="14" name="Freeform 98"/>
            <p:cNvSpPr>
              <a:spLocks/>
            </p:cNvSpPr>
            <p:nvPr/>
          </p:nvSpPr>
          <p:spPr bwMode="auto">
            <a:xfrm>
              <a:off x="6531329" y="2691707"/>
              <a:ext cx="444716" cy="537964"/>
            </a:xfrm>
            <a:custGeom>
              <a:avLst/>
              <a:gdLst>
                <a:gd name="T0" fmla="*/ 223 w 446"/>
                <a:gd name="T1" fmla="*/ 0 h 540"/>
                <a:gd name="T2" fmla="*/ 0 w 446"/>
                <a:gd name="T3" fmla="*/ 223 h 540"/>
                <a:gd name="T4" fmla="*/ 62 w 446"/>
                <a:gd name="T5" fmla="*/ 379 h 540"/>
                <a:gd name="T6" fmla="*/ 94 w 446"/>
                <a:gd name="T7" fmla="*/ 440 h 540"/>
                <a:gd name="T8" fmla="*/ 94 w 446"/>
                <a:gd name="T9" fmla="*/ 484 h 540"/>
                <a:gd name="T10" fmla="*/ 150 w 446"/>
                <a:gd name="T11" fmla="*/ 540 h 540"/>
                <a:gd name="T12" fmla="*/ 296 w 446"/>
                <a:gd name="T13" fmla="*/ 540 h 540"/>
                <a:gd name="T14" fmla="*/ 352 w 446"/>
                <a:gd name="T15" fmla="*/ 484 h 540"/>
                <a:gd name="T16" fmla="*/ 352 w 446"/>
                <a:gd name="T17" fmla="*/ 440 h 540"/>
                <a:gd name="T18" fmla="*/ 383 w 446"/>
                <a:gd name="T19" fmla="*/ 379 h 540"/>
                <a:gd name="T20" fmla="*/ 446 w 446"/>
                <a:gd name="T21" fmla="*/ 223 h 540"/>
                <a:gd name="T22" fmla="*/ 223 w 446"/>
                <a:gd name="T23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6" h="540">
                  <a:moveTo>
                    <a:pt x="223" y="0"/>
                  </a:moveTo>
                  <a:cubicBezTo>
                    <a:pt x="99" y="0"/>
                    <a:pt x="0" y="100"/>
                    <a:pt x="0" y="223"/>
                  </a:cubicBezTo>
                  <a:cubicBezTo>
                    <a:pt x="0" y="284"/>
                    <a:pt x="22" y="339"/>
                    <a:pt x="62" y="379"/>
                  </a:cubicBezTo>
                  <a:cubicBezTo>
                    <a:pt x="83" y="399"/>
                    <a:pt x="94" y="415"/>
                    <a:pt x="94" y="440"/>
                  </a:cubicBezTo>
                  <a:cubicBezTo>
                    <a:pt x="94" y="466"/>
                    <a:pt x="94" y="484"/>
                    <a:pt x="94" y="484"/>
                  </a:cubicBezTo>
                  <a:cubicBezTo>
                    <a:pt x="94" y="515"/>
                    <a:pt x="119" y="540"/>
                    <a:pt x="150" y="540"/>
                  </a:cubicBezTo>
                  <a:cubicBezTo>
                    <a:pt x="296" y="540"/>
                    <a:pt x="296" y="540"/>
                    <a:pt x="296" y="540"/>
                  </a:cubicBezTo>
                  <a:cubicBezTo>
                    <a:pt x="327" y="540"/>
                    <a:pt x="352" y="515"/>
                    <a:pt x="352" y="484"/>
                  </a:cubicBezTo>
                  <a:cubicBezTo>
                    <a:pt x="352" y="484"/>
                    <a:pt x="352" y="466"/>
                    <a:pt x="352" y="440"/>
                  </a:cubicBezTo>
                  <a:cubicBezTo>
                    <a:pt x="352" y="415"/>
                    <a:pt x="362" y="399"/>
                    <a:pt x="383" y="379"/>
                  </a:cubicBezTo>
                  <a:cubicBezTo>
                    <a:pt x="423" y="339"/>
                    <a:pt x="446" y="284"/>
                    <a:pt x="446" y="223"/>
                  </a:cubicBezTo>
                  <a:cubicBezTo>
                    <a:pt x="446" y="100"/>
                    <a:pt x="347" y="0"/>
                    <a:pt x="223" y="0"/>
                  </a:cubicBezTo>
                  <a:close/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1600">
                <a:solidFill>
                  <a:schemeClr val="bg1"/>
                </a:solidFill>
                <a:latin typeface="Open Sans Light"/>
              </a:endParaRPr>
            </a:p>
          </p:txBody>
        </p:sp>
        <p:sp>
          <p:nvSpPr>
            <p:cNvPr id="15" name="Freeform 99"/>
            <p:cNvSpPr>
              <a:spLocks/>
            </p:cNvSpPr>
            <p:nvPr/>
          </p:nvSpPr>
          <p:spPr bwMode="auto">
            <a:xfrm>
              <a:off x="6652002" y="3229670"/>
              <a:ext cx="203371" cy="54007"/>
            </a:xfrm>
            <a:custGeom>
              <a:avLst/>
              <a:gdLst>
                <a:gd name="T0" fmla="*/ 177 w 204"/>
                <a:gd name="T1" fmla="*/ 0 h 54"/>
                <a:gd name="T2" fmla="*/ 26 w 204"/>
                <a:gd name="T3" fmla="*/ 0 h 54"/>
                <a:gd name="T4" fmla="*/ 0 w 204"/>
                <a:gd name="T5" fmla="*/ 27 h 54"/>
                <a:gd name="T6" fmla="*/ 26 w 204"/>
                <a:gd name="T7" fmla="*/ 54 h 54"/>
                <a:gd name="T8" fmla="*/ 177 w 204"/>
                <a:gd name="T9" fmla="*/ 54 h 54"/>
                <a:gd name="T10" fmla="*/ 204 w 204"/>
                <a:gd name="T11" fmla="*/ 27 h 54"/>
                <a:gd name="T12" fmla="*/ 177 w 204"/>
                <a:gd name="T1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" h="54">
                  <a:moveTo>
                    <a:pt x="17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42"/>
                    <a:pt x="12" y="54"/>
                    <a:pt x="26" y="54"/>
                  </a:cubicBezTo>
                  <a:cubicBezTo>
                    <a:pt x="177" y="54"/>
                    <a:pt x="177" y="54"/>
                    <a:pt x="177" y="54"/>
                  </a:cubicBezTo>
                  <a:cubicBezTo>
                    <a:pt x="192" y="54"/>
                    <a:pt x="204" y="42"/>
                    <a:pt x="204" y="27"/>
                  </a:cubicBezTo>
                  <a:cubicBezTo>
                    <a:pt x="204" y="12"/>
                    <a:pt x="192" y="0"/>
                    <a:pt x="177" y="0"/>
                  </a:cubicBezTo>
                  <a:close/>
                </a:path>
              </a:pathLst>
            </a:custGeom>
            <a:noFill/>
            <a:ln w="1905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 sz="1600">
                <a:solidFill>
                  <a:schemeClr val="bg1"/>
                </a:solidFill>
                <a:latin typeface="Open Sans Light"/>
              </a:endParaRPr>
            </a:p>
          </p:txBody>
        </p:sp>
      </p:grp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5E40C50-32B2-45C8-B3F8-E1A23C9055F1}"/>
              </a:ext>
            </a:extLst>
          </p:cNvPr>
          <p:cNvSpPr/>
          <p:nvPr/>
        </p:nvSpPr>
        <p:spPr>
          <a:xfrm>
            <a:off x="3611700" y="1665439"/>
            <a:ext cx="1579904" cy="957914"/>
          </a:xfrm>
          <a:prstGeom prst="round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We do not currently have a demo</a:t>
            </a:r>
          </a:p>
        </p:txBody>
      </p:sp>
    </p:spTree>
    <p:extLst>
      <p:ext uri="{BB962C8B-B14F-4D97-AF65-F5344CB8AC3E}">
        <p14:creationId xmlns:p14="http://schemas.microsoft.com/office/powerpoint/2010/main" val="2121147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115CFE8-B42E-44FD-9145-5C8391765F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06" t="-477" r="8290" b="19558"/>
          <a:stretch/>
        </p:blipFill>
        <p:spPr>
          <a:xfrm>
            <a:off x="3498351" y="2435420"/>
            <a:ext cx="4679879" cy="17410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3E368B-CDF9-4D35-B48C-B311DF980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Filter Amazon Reviews by the Topic You’re Interested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E877B-EB3F-4E6E-80CD-C6D657430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452422"/>
            <a:ext cx="10363200" cy="462756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For Amazon’s most popular products there are thousands of reviews; Customers need to filter through the noise.</a:t>
            </a:r>
          </a:p>
          <a:p>
            <a:pPr marL="0" indent="0" algn="ctr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1400" dirty="0">
                <a:solidFill>
                  <a:schemeClr val="bg1"/>
                </a:solidFill>
              </a:rPr>
              <a:t>Currently, Amazon uses 2-Grams to discover the most mentioned words in reviews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Some of the N-Grams aren’t great filters…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1800" dirty="0">
                <a:solidFill>
                  <a:schemeClr val="accent1"/>
                </a:solidFill>
              </a:rPr>
              <a:t>Instead, Amazon could use topic modeling to filter reviews!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4A506EC-304E-475C-B694-44DF086A19CB}"/>
              </a:ext>
            </a:extLst>
          </p:cNvPr>
          <p:cNvSpPr/>
          <p:nvPr/>
        </p:nvSpPr>
        <p:spPr>
          <a:xfrm>
            <a:off x="6601146" y="3467528"/>
            <a:ext cx="873304" cy="375007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9358B90-1C3B-4BD2-A42C-ABBA0AB37F2F}"/>
              </a:ext>
            </a:extLst>
          </p:cNvPr>
          <p:cNvSpPr/>
          <p:nvPr/>
        </p:nvSpPr>
        <p:spPr>
          <a:xfrm>
            <a:off x="5546333" y="3470096"/>
            <a:ext cx="962346" cy="375007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CE74E9C-BC28-41BA-99A0-4285A4A36B46}"/>
              </a:ext>
            </a:extLst>
          </p:cNvPr>
          <p:cNvSpPr/>
          <p:nvPr/>
        </p:nvSpPr>
        <p:spPr>
          <a:xfrm>
            <a:off x="4458983" y="2809982"/>
            <a:ext cx="845907" cy="306512"/>
          </a:xfrm>
          <a:prstGeom prst="ellipse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4873632-7C58-4E15-B48F-487FFCD85361}"/>
              </a:ext>
            </a:extLst>
          </p:cNvPr>
          <p:cNvSpPr/>
          <p:nvPr/>
        </p:nvSpPr>
        <p:spPr>
          <a:xfrm>
            <a:off x="4979259" y="78058"/>
            <a:ext cx="7330865" cy="314413"/>
          </a:xfrm>
          <a:prstGeom prst="roundRect">
            <a:avLst/>
          </a:prstGeom>
          <a:solidFill>
            <a:srgbClr val="FFFF00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2B2B2D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Fix all slide headers to the same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2B2B2D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fon</a:t>
            </a:r>
            <a:r>
              <a:rPr lang="en-GB" kern="0" dirty="0">
                <a:solidFill>
                  <a:srgbClr val="2B2B2D"/>
                </a:solidFill>
                <a:latin typeface="Open Sans Light"/>
              </a:rPr>
              <a:t>t and align</a:t>
            </a: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rgbClr val="2B2B2D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806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57E37BD7-3DE6-4621-8F06-6E0E9D0F22C8}"/>
              </a:ext>
            </a:extLst>
          </p:cNvPr>
          <p:cNvSpPr txBox="1"/>
          <p:nvPr/>
        </p:nvSpPr>
        <p:spPr>
          <a:xfrm>
            <a:off x="4497081" y="1893313"/>
            <a:ext cx="3068653" cy="615553"/>
          </a:xfrm>
          <a:prstGeom prst="rect">
            <a:avLst/>
          </a:prstGeom>
          <a:solidFill>
            <a:schemeClr val="accent4"/>
          </a:solidFill>
        </p:spPr>
        <p:txBody>
          <a:bodyPr wrap="square" lIns="182880" tIns="91440" rIns="182880" bIns="91440" rtlCol="0" anchor="ctr" anchorCtr="0">
            <a:spAutoFit/>
          </a:bodyPr>
          <a:lstStyle/>
          <a:p>
            <a:pPr marL="685800"/>
            <a:r>
              <a:rPr lang="en-US" sz="1400" dirty="0"/>
              <a:t>Natural Language Processing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5480"/>
            <a:ext cx="10363200" cy="817561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We used Text Mining on Amazon Reviews to prepare the data for analysis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3845049" y="1858343"/>
            <a:ext cx="600389" cy="701421"/>
          </a:xfrm>
          <a:prstGeom prst="right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77671" y="2610663"/>
            <a:ext cx="3025191" cy="2529991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wrap="square" lIns="137160" tIns="137160" rIns="137160" bIns="137160" anchor="ctr">
            <a:noAutofit/>
          </a:bodyPr>
          <a:lstStyle/>
          <a:p>
            <a:pPr marL="128588" indent="-128588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Kindle Fire has 233 reviews</a:t>
            </a:r>
          </a:p>
          <a:p>
            <a:pPr marL="128588" indent="-128588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Average Review Rating: 3.95</a:t>
            </a:r>
          </a:p>
          <a:p>
            <a:pPr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1400" dirty="0">
                <a:solidFill>
                  <a:schemeClr val="bg1"/>
                </a:solidFill>
              </a:rPr>
              <a:t>Filtering done with AWS Athena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492234" y="2610663"/>
            <a:ext cx="3068653" cy="2529991"/>
          </a:xfrm>
          <a:prstGeom prst="rect">
            <a:avLst/>
          </a:prstGeom>
          <a:solidFill>
            <a:schemeClr val="accent4">
              <a:alpha val="20000"/>
            </a:schemeClr>
          </a:solidFill>
        </p:spPr>
        <p:txBody>
          <a:bodyPr wrap="square" lIns="137160" tIns="137160" rIns="137160" bIns="137160" anchor="ctr">
            <a:noAutofit/>
          </a:bodyPr>
          <a:lstStyle/>
          <a:p>
            <a:pPr marL="128588" indent="-128588">
              <a:lnSpc>
                <a:spcPct val="150000"/>
              </a:lnSpc>
              <a:spcAft>
                <a:spcPts val="6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Reviews were tokenized</a:t>
            </a:r>
          </a:p>
          <a:p>
            <a:pPr marL="128588" indent="-128588">
              <a:lnSpc>
                <a:spcPct val="150000"/>
              </a:lnSpc>
              <a:spcAft>
                <a:spcPts val="6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Stop-words removed</a:t>
            </a:r>
          </a:p>
          <a:p>
            <a:pPr marL="128588" indent="-128588">
              <a:lnSpc>
                <a:spcPct val="150000"/>
              </a:lnSpc>
              <a:spcAft>
                <a:spcPts val="6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Words stemmed </a:t>
            </a:r>
          </a:p>
          <a:p>
            <a:pPr marL="128588" indent="-128588">
              <a:lnSpc>
                <a:spcPct val="150000"/>
              </a:lnSpc>
              <a:spcAft>
                <a:spcPts val="600"/>
              </a:spcAft>
              <a:buClr>
                <a:schemeClr val="accent4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Long words were removed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60001" y="2610663"/>
            <a:ext cx="3068653" cy="2529991"/>
          </a:xfrm>
          <a:prstGeom prst="rect">
            <a:avLst/>
          </a:prstGeom>
          <a:solidFill>
            <a:schemeClr val="bg2">
              <a:alpha val="20000"/>
            </a:schemeClr>
          </a:solidFill>
        </p:spPr>
        <p:txBody>
          <a:bodyPr wrap="square" lIns="137160" tIns="137160" rIns="137160" bIns="137160" anchor="ctr">
            <a:noAutofit/>
          </a:bodyPr>
          <a:lstStyle/>
          <a:p>
            <a:pPr marL="128588" indent="-128588">
              <a:lnSpc>
                <a:spcPct val="94000"/>
              </a:lnSpc>
              <a:spcAft>
                <a:spcPts val="600"/>
              </a:spcAft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Extracted Positive, Negative and Neutral Sentiments </a:t>
            </a:r>
          </a:p>
          <a:p>
            <a:pPr marL="128588" indent="-128588">
              <a:lnSpc>
                <a:spcPct val="94000"/>
              </a:lnSpc>
              <a:spcAft>
                <a:spcPts val="600"/>
              </a:spcAft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Used NLTK Dictionary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7671" y="1893313"/>
            <a:ext cx="3025191" cy="615553"/>
          </a:xfrm>
          <a:prstGeom prst="rect">
            <a:avLst/>
          </a:prstGeom>
          <a:solidFill>
            <a:schemeClr val="accent1"/>
          </a:solidFill>
        </p:spPr>
        <p:txBody>
          <a:bodyPr wrap="square" lIns="182880" tIns="91440" rIns="182880" bIns="91440" rtlCol="0" anchor="ctr" anchorCtr="0">
            <a:spAutoFit/>
          </a:bodyPr>
          <a:lstStyle/>
          <a:p>
            <a:pPr marL="685800"/>
            <a:r>
              <a:rPr lang="en-US" sz="1400" dirty="0"/>
              <a:t>Filter Reviews for Kindle</a:t>
            </a:r>
          </a:p>
          <a:p>
            <a:pPr marL="685800"/>
            <a:endParaRPr lang="en-US" sz="1400" dirty="0"/>
          </a:p>
        </p:txBody>
      </p:sp>
      <p:sp>
        <p:nvSpPr>
          <p:cNvPr id="17" name="Freeform 40">
            <a:extLst>
              <a:ext uri="{FF2B5EF4-FFF2-40B4-BE49-F238E27FC236}">
                <a16:creationId xmlns:a16="http://schemas.microsoft.com/office/drawing/2014/main" id="{4D60B368-FAF1-4D84-AB5C-D3CCBAE68E29}"/>
              </a:ext>
            </a:extLst>
          </p:cNvPr>
          <p:cNvSpPr>
            <a:spLocks noEditPoints="1"/>
          </p:cNvSpPr>
          <p:nvPr/>
        </p:nvSpPr>
        <p:spPr bwMode="auto">
          <a:xfrm>
            <a:off x="1346423" y="1968583"/>
            <a:ext cx="326742" cy="409377"/>
          </a:xfrm>
          <a:custGeom>
            <a:avLst/>
            <a:gdLst>
              <a:gd name="T0" fmla="*/ 283 w 283"/>
              <a:gd name="T1" fmla="*/ 46 h 369"/>
              <a:gd name="T2" fmla="*/ 0 w 283"/>
              <a:gd name="T3" fmla="*/ 46 h 369"/>
              <a:gd name="T4" fmla="*/ 10 w 283"/>
              <a:gd name="T5" fmla="*/ 133 h 369"/>
              <a:gd name="T6" fmla="*/ 0 w 283"/>
              <a:gd name="T7" fmla="*/ 219 h 369"/>
              <a:gd name="T8" fmla="*/ 0 w 283"/>
              <a:gd name="T9" fmla="*/ 253 h 369"/>
              <a:gd name="T10" fmla="*/ 142 w 283"/>
              <a:gd name="T11" fmla="*/ 369 h 369"/>
              <a:gd name="T12" fmla="*/ 283 w 283"/>
              <a:gd name="T13" fmla="*/ 253 h 369"/>
              <a:gd name="T14" fmla="*/ 283 w 283"/>
              <a:gd name="T15" fmla="*/ 219 h 369"/>
              <a:gd name="T16" fmla="*/ 274 w 283"/>
              <a:gd name="T17" fmla="*/ 133 h 369"/>
              <a:gd name="T18" fmla="*/ 274 w 283"/>
              <a:gd name="T19" fmla="*/ 323 h 369"/>
              <a:gd name="T20" fmla="*/ 10 w 283"/>
              <a:gd name="T21" fmla="*/ 323 h 369"/>
              <a:gd name="T22" fmla="*/ 142 w 283"/>
              <a:gd name="T23" fmla="*/ 299 h 369"/>
              <a:gd name="T24" fmla="*/ 274 w 283"/>
              <a:gd name="T25" fmla="*/ 323 h 369"/>
              <a:gd name="T26" fmla="*/ 10 w 283"/>
              <a:gd name="T27" fmla="*/ 253 h 369"/>
              <a:gd name="T28" fmla="*/ 142 w 283"/>
              <a:gd name="T29" fmla="*/ 265 h 369"/>
              <a:gd name="T30" fmla="*/ 274 w 283"/>
              <a:gd name="T31" fmla="*/ 253 h 369"/>
              <a:gd name="T32" fmla="*/ 274 w 283"/>
              <a:gd name="T33" fmla="*/ 219 h 369"/>
              <a:gd name="T34" fmla="*/ 263 w 283"/>
              <a:gd name="T35" fmla="*/ 233 h 369"/>
              <a:gd name="T36" fmla="*/ 20 w 283"/>
              <a:gd name="T37" fmla="*/ 233 h 369"/>
              <a:gd name="T38" fmla="*/ 10 w 283"/>
              <a:gd name="T39" fmla="*/ 219 h 369"/>
              <a:gd name="T40" fmla="*/ 142 w 283"/>
              <a:gd name="T41" fmla="*/ 195 h 369"/>
              <a:gd name="T42" fmla="*/ 274 w 283"/>
              <a:gd name="T43" fmla="*/ 219 h 369"/>
              <a:gd name="T44" fmla="*/ 10 w 283"/>
              <a:gd name="T45" fmla="*/ 150 h 369"/>
              <a:gd name="T46" fmla="*/ 142 w 283"/>
              <a:gd name="T47" fmla="*/ 161 h 369"/>
              <a:gd name="T48" fmla="*/ 274 w 283"/>
              <a:gd name="T49" fmla="*/ 150 h 369"/>
              <a:gd name="T50" fmla="*/ 274 w 283"/>
              <a:gd name="T51" fmla="*/ 115 h 369"/>
              <a:gd name="T52" fmla="*/ 263 w 283"/>
              <a:gd name="T53" fmla="*/ 129 h 369"/>
              <a:gd name="T54" fmla="*/ 21 w 283"/>
              <a:gd name="T55" fmla="*/ 129 h 369"/>
              <a:gd name="T56" fmla="*/ 10 w 283"/>
              <a:gd name="T57" fmla="*/ 115 h 369"/>
              <a:gd name="T58" fmla="*/ 142 w 283"/>
              <a:gd name="T59" fmla="*/ 92 h 369"/>
              <a:gd name="T60" fmla="*/ 274 w 283"/>
              <a:gd name="T61" fmla="*/ 115 h 369"/>
              <a:gd name="T62" fmla="*/ 10 w 283"/>
              <a:gd name="T63" fmla="*/ 46 h 369"/>
              <a:gd name="T64" fmla="*/ 274 w 283"/>
              <a:gd name="T65" fmla="*/ 46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83" h="369">
                <a:moveTo>
                  <a:pt x="283" y="115"/>
                </a:moveTo>
                <a:cubicBezTo>
                  <a:pt x="283" y="46"/>
                  <a:pt x="283" y="46"/>
                  <a:pt x="283" y="46"/>
                </a:cubicBezTo>
                <a:cubicBezTo>
                  <a:pt x="283" y="16"/>
                  <a:pt x="210" y="0"/>
                  <a:pt x="142" y="0"/>
                </a:cubicBezTo>
                <a:cubicBezTo>
                  <a:pt x="73" y="0"/>
                  <a:pt x="0" y="16"/>
                  <a:pt x="0" y="46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22"/>
                  <a:pt x="4" y="128"/>
                  <a:pt x="10" y="133"/>
                </a:cubicBezTo>
                <a:cubicBezTo>
                  <a:pt x="3" y="138"/>
                  <a:pt x="0" y="144"/>
                  <a:pt x="0" y="150"/>
                </a:cubicBezTo>
                <a:cubicBezTo>
                  <a:pt x="0" y="219"/>
                  <a:pt x="0" y="219"/>
                  <a:pt x="0" y="219"/>
                </a:cubicBezTo>
                <a:cubicBezTo>
                  <a:pt x="0" y="226"/>
                  <a:pt x="4" y="231"/>
                  <a:pt x="10" y="236"/>
                </a:cubicBezTo>
                <a:cubicBezTo>
                  <a:pt x="3" y="242"/>
                  <a:pt x="0" y="247"/>
                  <a:pt x="0" y="253"/>
                </a:cubicBezTo>
                <a:cubicBezTo>
                  <a:pt x="0" y="323"/>
                  <a:pt x="0" y="323"/>
                  <a:pt x="0" y="323"/>
                </a:cubicBezTo>
                <a:cubicBezTo>
                  <a:pt x="0" y="353"/>
                  <a:pt x="73" y="369"/>
                  <a:pt x="142" y="369"/>
                </a:cubicBezTo>
                <a:cubicBezTo>
                  <a:pt x="210" y="369"/>
                  <a:pt x="283" y="353"/>
                  <a:pt x="283" y="323"/>
                </a:cubicBezTo>
                <a:cubicBezTo>
                  <a:pt x="283" y="253"/>
                  <a:pt x="283" y="253"/>
                  <a:pt x="283" y="253"/>
                </a:cubicBezTo>
                <a:cubicBezTo>
                  <a:pt x="283" y="247"/>
                  <a:pt x="280" y="242"/>
                  <a:pt x="274" y="236"/>
                </a:cubicBezTo>
                <a:cubicBezTo>
                  <a:pt x="280" y="231"/>
                  <a:pt x="283" y="226"/>
                  <a:pt x="283" y="219"/>
                </a:cubicBezTo>
                <a:cubicBezTo>
                  <a:pt x="283" y="150"/>
                  <a:pt x="283" y="150"/>
                  <a:pt x="283" y="150"/>
                </a:cubicBezTo>
                <a:cubicBezTo>
                  <a:pt x="283" y="144"/>
                  <a:pt x="280" y="138"/>
                  <a:pt x="274" y="133"/>
                </a:cubicBezTo>
                <a:cubicBezTo>
                  <a:pt x="280" y="128"/>
                  <a:pt x="283" y="122"/>
                  <a:pt x="283" y="115"/>
                </a:cubicBezTo>
                <a:close/>
                <a:moveTo>
                  <a:pt x="274" y="323"/>
                </a:moveTo>
                <a:cubicBezTo>
                  <a:pt x="274" y="340"/>
                  <a:pt x="220" y="359"/>
                  <a:pt x="142" y="359"/>
                </a:cubicBezTo>
                <a:cubicBezTo>
                  <a:pt x="64" y="359"/>
                  <a:pt x="10" y="340"/>
                  <a:pt x="10" y="323"/>
                </a:cubicBezTo>
                <a:cubicBezTo>
                  <a:pt x="10" y="271"/>
                  <a:pt x="10" y="271"/>
                  <a:pt x="10" y="271"/>
                </a:cubicBezTo>
                <a:cubicBezTo>
                  <a:pt x="31" y="289"/>
                  <a:pt x="88" y="299"/>
                  <a:pt x="142" y="299"/>
                </a:cubicBezTo>
                <a:cubicBezTo>
                  <a:pt x="196" y="299"/>
                  <a:pt x="252" y="289"/>
                  <a:pt x="274" y="271"/>
                </a:cubicBezTo>
                <a:lnTo>
                  <a:pt x="274" y="323"/>
                </a:lnTo>
                <a:close/>
                <a:moveTo>
                  <a:pt x="142" y="290"/>
                </a:moveTo>
                <a:cubicBezTo>
                  <a:pt x="64" y="290"/>
                  <a:pt x="10" y="271"/>
                  <a:pt x="10" y="253"/>
                </a:cubicBezTo>
                <a:cubicBezTo>
                  <a:pt x="10" y="249"/>
                  <a:pt x="14" y="245"/>
                  <a:pt x="18" y="242"/>
                </a:cubicBezTo>
                <a:cubicBezTo>
                  <a:pt x="43" y="257"/>
                  <a:pt x="94" y="265"/>
                  <a:pt x="142" y="265"/>
                </a:cubicBezTo>
                <a:cubicBezTo>
                  <a:pt x="190" y="265"/>
                  <a:pt x="240" y="257"/>
                  <a:pt x="266" y="242"/>
                </a:cubicBezTo>
                <a:cubicBezTo>
                  <a:pt x="270" y="245"/>
                  <a:pt x="274" y="249"/>
                  <a:pt x="274" y="253"/>
                </a:cubicBezTo>
                <a:cubicBezTo>
                  <a:pt x="274" y="271"/>
                  <a:pt x="220" y="290"/>
                  <a:pt x="142" y="290"/>
                </a:cubicBezTo>
                <a:close/>
                <a:moveTo>
                  <a:pt x="274" y="219"/>
                </a:moveTo>
                <a:cubicBezTo>
                  <a:pt x="274" y="223"/>
                  <a:pt x="271" y="228"/>
                  <a:pt x="264" y="232"/>
                </a:cubicBezTo>
                <a:cubicBezTo>
                  <a:pt x="264" y="232"/>
                  <a:pt x="264" y="232"/>
                  <a:pt x="263" y="233"/>
                </a:cubicBezTo>
                <a:cubicBezTo>
                  <a:pt x="244" y="245"/>
                  <a:pt x="199" y="255"/>
                  <a:pt x="142" y="255"/>
                </a:cubicBezTo>
                <a:cubicBezTo>
                  <a:pt x="84" y="255"/>
                  <a:pt x="40" y="245"/>
                  <a:pt x="20" y="233"/>
                </a:cubicBezTo>
                <a:cubicBezTo>
                  <a:pt x="20" y="232"/>
                  <a:pt x="20" y="232"/>
                  <a:pt x="19" y="232"/>
                </a:cubicBezTo>
                <a:cubicBezTo>
                  <a:pt x="13" y="228"/>
                  <a:pt x="10" y="223"/>
                  <a:pt x="10" y="219"/>
                </a:cubicBezTo>
                <a:cubicBezTo>
                  <a:pt x="10" y="167"/>
                  <a:pt x="10" y="167"/>
                  <a:pt x="10" y="167"/>
                </a:cubicBezTo>
                <a:cubicBezTo>
                  <a:pt x="31" y="186"/>
                  <a:pt x="88" y="195"/>
                  <a:pt x="142" y="195"/>
                </a:cubicBezTo>
                <a:cubicBezTo>
                  <a:pt x="196" y="195"/>
                  <a:pt x="252" y="186"/>
                  <a:pt x="274" y="167"/>
                </a:cubicBezTo>
                <a:lnTo>
                  <a:pt x="274" y="219"/>
                </a:lnTo>
                <a:close/>
                <a:moveTo>
                  <a:pt x="142" y="186"/>
                </a:moveTo>
                <a:cubicBezTo>
                  <a:pt x="64" y="186"/>
                  <a:pt x="10" y="167"/>
                  <a:pt x="10" y="150"/>
                </a:cubicBezTo>
                <a:cubicBezTo>
                  <a:pt x="10" y="145"/>
                  <a:pt x="14" y="141"/>
                  <a:pt x="18" y="138"/>
                </a:cubicBezTo>
                <a:cubicBezTo>
                  <a:pt x="43" y="153"/>
                  <a:pt x="94" y="161"/>
                  <a:pt x="142" y="161"/>
                </a:cubicBezTo>
                <a:cubicBezTo>
                  <a:pt x="190" y="161"/>
                  <a:pt x="240" y="153"/>
                  <a:pt x="266" y="138"/>
                </a:cubicBezTo>
                <a:cubicBezTo>
                  <a:pt x="270" y="141"/>
                  <a:pt x="274" y="145"/>
                  <a:pt x="274" y="150"/>
                </a:cubicBezTo>
                <a:cubicBezTo>
                  <a:pt x="274" y="167"/>
                  <a:pt x="220" y="186"/>
                  <a:pt x="142" y="186"/>
                </a:cubicBezTo>
                <a:close/>
                <a:moveTo>
                  <a:pt x="274" y="115"/>
                </a:moveTo>
                <a:cubicBezTo>
                  <a:pt x="274" y="120"/>
                  <a:pt x="271" y="124"/>
                  <a:pt x="264" y="128"/>
                </a:cubicBezTo>
                <a:cubicBezTo>
                  <a:pt x="264" y="128"/>
                  <a:pt x="263" y="129"/>
                  <a:pt x="263" y="129"/>
                </a:cubicBezTo>
                <a:cubicBezTo>
                  <a:pt x="243" y="142"/>
                  <a:pt x="199" y="152"/>
                  <a:pt x="142" y="152"/>
                </a:cubicBezTo>
                <a:cubicBezTo>
                  <a:pt x="85" y="152"/>
                  <a:pt x="40" y="142"/>
                  <a:pt x="21" y="129"/>
                </a:cubicBezTo>
                <a:cubicBezTo>
                  <a:pt x="20" y="129"/>
                  <a:pt x="20" y="128"/>
                  <a:pt x="19" y="128"/>
                </a:cubicBezTo>
                <a:cubicBezTo>
                  <a:pt x="13" y="124"/>
                  <a:pt x="10" y="120"/>
                  <a:pt x="10" y="115"/>
                </a:cubicBezTo>
                <a:cubicBezTo>
                  <a:pt x="10" y="63"/>
                  <a:pt x="10" y="63"/>
                  <a:pt x="10" y="63"/>
                </a:cubicBezTo>
                <a:cubicBezTo>
                  <a:pt x="31" y="82"/>
                  <a:pt x="88" y="92"/>
                  <a:pt x="142" y="92"/>
                </a:cubicBezTo>
                <a:cubicBezTo>
                  <a:pt x="196" y="92"/>
                  <a:pt x="252" y="82"/>
                  <a:pt x="274" y="63"/>
                </a:cubicBezTo>
                <a:lnTo>
                  <a:pt x="274" y="115"/>
                </a:lnTo>
                <a:close/>
                <a:moveTo>
                  <a:pt x="142" y="82"/>
                </a:moveTo>
                <a:cubicBezTo>
                  <a:pt x="64" y="82"/>
                  <a:pt x="10" y="63"/>
                  <a:pt x="10" y="46"/>
                </a:cubicBezTo>
                <a:cubicBezTo>
                  <a:pt x="10" y="29"/>
                  <a:pt x="64" y="10"/>
                  <a:pt x="142" y="10"/>
                </a:cubicBezTo>
                <a:cubicBezTo>
                  <a:pt x="220" y="10"/>
                  <a:pt x="274" y="29"/>
                  <a:pt x="274" y="46"/>
                </a:cubicBezTo>
                <a:cubicBezTo>
                  <a:pt x="274" y="63"/>
                  <a:pt x="220" y="82"/>
                  <a:pt x="142" y="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Freeform 145">
            <a:extLst>
              <a:ext uri="{FF2B5EF4-FFF2-40B4-BE49-F238E27FC236}">
                <a16:creationId xmlns:a16="http://schemas.microsoft.com/office/drawing/2014/main" id="{B907BF3E-D966-4A87-A4C3-6F12AEAA485B}"/>
              </a:ext>
            </a:extLst>
          </p:cNvPr>
          <p:cNvSpPr>
            <a:spLocks noEditPoints="1"/>
          </p:cNvSpPr>
          <p:nvPr/>
        </p:nvSpPr>
        <p:spPr bwMode="auto">
          <a:xfrm>
            <a:off x="4739798" y="1985723"/>
            <a:ext cx="412750" cy="463550"/>
          </a:xfrm>
          <a:custGeom>
            <a:avLst/>
            <a:gdLst>
              <a:gd name="T0" fmla="*/ 472 w 479"/>
              <a:gd name="T1" fmla="*/ 641 h 641"/>
              <a:gd name="T2" fmla="*/ 0 w 479"/>
              <a:gd name="T3" fmla="*/ 36 h 641"/>
              <a:gd name="T4" fmla="*/ 57 w 479"/>
              <a:gd name="T5" fmla="*/ 36 h 641"/>
              <a:gd name="T6" fmla="*/ 14 w 479"/>
              <a:gd name="T7" fmla="*/ 627 h 641"/>
              <a:gd name="T8" fmla="*/ 406 w 479"/>
              <a:gd name="T9" fmla="*/ 43 h 641"/>
              <a:gd name="T10" fmla="*/ 392 w 479"/>
              <a:gd name="T11" fmla="*/ 65 h 641"/>
              <a:gd name="T12" fmla="*/ 406 w 479"/>
              <a:gd name="T13" fmla="*/ 7 h 641"/>
              <a:gd name="T14" fmla="*/ 479 w 479"/>
              <a:gd name="T15" fmla="*/ 36 h 641"/>
              <a:gd name="T16" fmla="*/ 244 w 479"/>
              <a:gd name="T17" fmla="*/ 43 h 641"/>
              <a:gd name="T18" fmla="*/ 266 w 479"/>
              <a:gd name="T19" fmla="*/ 29 h 641"/>
              <a:gd name="T20" fmla="*/ 237 w 479"/>
              <a:gd name="T21" fmla="*/ 0 h 641"/>
              <a:gd name="T22" fmla="*/ 237 w 479"/>
              <a:gd name="T23" fmla="*/ 72 h 641"/>
              <a:gd name="T24" fmla="*/ 190 w 479"/>
              <a:gd name="T25" fmla="*/ 43 h 641"/>
              <a:gd name="T26" fmla="*/ 212 w 479"/>
              <a:gd name="T27" fmla="*/ 29 h 641"/>
              <a:gd name="T28" fmla="*/ 183 w 479"/>
              <a:gd name="T29" fmla="*/ 0 h 641"/>
              <a:gd name="T30" fmla="*/ 183 w 479"/>
              <a:gd name="T31" fmla="*/ 72 h 641"/>
              <a:gd name="T32" fmla="*/ 135 w 479"/>
              <a:gd name="T33" fmla="*/ 43 h 641"/>
              <a:gd name="T34" fmla="*/ 157 w 479"/>
              <a:gd name="T35" fmla="*/ 29 h 641"/>
              <a:gd name="T36" fmla="*/ 128 w 479"/>
              <a:gd name="T37" fmla="*/ 0 h 641"/>
              <a:gd name="T38" fmla="*/ 128 w 479"/>
              <a:gd name="T39" fmla="*/ 72 h 641"/>
              <a:gd name="T40" fmla="*/ 81 w 479"/>
              <a:gd name="T41" fmla="*/ 43 h 641"/>
              <a:gd name="T42" fmla="*/ 103 w 479"/>
              <a:gd name="T43" fmla="*/ 29 h 641"/>
              <a:gd name="T44" fmla="*/ 74 w 479"/>
              <a:gd name="T45" fmla="*/ 0 h 641"/>
              <a:gd name="T46" fmla="*/ 74 w 479"/>
              <a:gd name="T47" fmla="*/ 72 h 641"/>
              <a:gd name="T48" fmla="*/ 352 w 479"/>
              <a:gd name="T49" fmla="*/ 43 h 641"/>
              <a:gd name="T50" fmla="*/ 374 w 479"/>
              <a:gd name="T51" fmla="*/ 29 h 641"/>
              <a:gd name="T52" fmla="*/ 345 w 479"/>
              <a:gd name="T53" fmla="*/ 0 h 641"/>
              <a:gd name="T54" fmla="*/ 345 w 479"/>
              <a:gd name="T55" fmla="*/ 72 h 641"/>
              <a:gd name="T56" fmla="*/ 298 w 479"/>
              <a:gd name="T57" fmla="*/ 43 h 641"/>
              <a:gd name="T58" fmla="*/ 320 w 479"/>
              <a:gd name="T59" fmla="*/ 29 h 641"/>
              <a:gd name="T60" fmla="*/ 291 w 479"/>
              <a:gd name="T61" fmla="*/ 0 h 641"/>
              <a:gd name="T62" fmla="*/ 291 w 479"/>
              <a:gd name="T63" fmla="*/ 72 h 641"/>
              <a:gd name="T64" fmla="*/ 73 w 479"/>
              <a:gd name="T65" fmla="*/ 554 h 641"/>
              <a:gd name="T66" fmla="*/ 406 w 479"/>
              <a:gd name="T67" fmla="*/ 554 h 641"/>
              <a:gd name="T68" fmla="*/ 80 w 479"/>
              <a:gd name="T69" fmla="*/ 488 h 641"/>
              <a:gd name="T70" fmla="*/ 399 w 479"/>
              <a:gd name="T71" fmla="*/ 502 h 641"/>
              <a:gd name="T72" fmla="*/ 399 w 479"/>
              <a:gd name="T73" fmla="*/ 428 h 641"/>
              <a:gd name="T74" fmla="*/ 80 w 479"/>
              <a:gd name="T75" fmla="*/ 442 h 641"/>
              <a:gd name="T76" fmla="*/ 399 w 479"/>
              <a:gd name="T77" fmla="*/ 428 h 641"/>
              <a:gd name="T78" fmla="*/ 73 w 479"/>
              <a:gd name="T79" fmla="*/ 376 h 641"/>
              <a:gd name="T80" fmla="*/ 406 w 479"/>
              <a:gd name="T81" fmla="*/ 376 h 641"/>
              <a:gd name="T82" fmla="*/ 80 w 479"/>
              <a:gd name="T83" fmla="*/ 310 h 641"/>
              <a:gd name="T84" fmla="*/ 399 w 479"/>
              <a:gd name="T85" fmla="*/ 324 h 641"/>
              <a:gd name="T86" fmla="*/ 399 w 479"/>
              <a:gd name="T87" fmla="*/ 250 h 641"/>
              <a:gd name="T88" fmla="*/ 80 w 479"/>
              <a:gd name="T89" fmla="*/ 264 h 641"/>
              <a:gd name="T90" fmla="*/ 399 w 479"/>
              <a:gd name="T91" fmla="*/ 250 h 641"/>
              <a:gd name="T92" fmla="*/ 73 w 479"/>
              <a:gd name="T93" fmla="*/ 198 h 641"/>
              <a:gd name="T94" fmla="*/ 406 w 479"/>
              <a:gd name="T95" fmla="*/ 198 h 641"/>
              <a:gd name="T96" fmla="*/ 80 w 479"/>
              <a:gd name="T97" fmla="*/ 131 h 641"/>
              <a:gd name="T98" fmla="*/ 399 w 479"/>
              <a:gd name="T99" fmla="*/ 145 h 6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79" h="641">
                <a:moveTo>
                  <a:pt x="479" y="36"/>
                </a:moveTo>
                <a:cubicBezTo>
                  <a:pt x="479" y="634"/>
                  <a:pt x="479" y="634"/>
                  <a:pt x="479" y="634"/>
                </a:cubicBezTo>
                <a:cubicBezTo>
                  <a:pt x="479" y="638"/>
                  <a:pt x="476" y="641"/>
                  <a:pt x="472" y="641"/>
                </a:cubicBezTo>
                <a:cubicBezTo>
                  <a:pt x="7" y="641"/>
                  <a:pt x="7" y="641"/>
                  <a:pt x="7" y="641"/>
                </a:cubicBezTo>
                <a:cubicBezTo>
                  <a:pt x="3" y="641"/>
                  <a:pt x="0" y="638"/>
                  <a:pt x="0" y="634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2"/>
                  <a:pt x="3" y="29"/>
                  <a:pt x="7" y="29"/>
                </a:cubicBezTo>
                <a:cubicBezTo>
                  <a:pt x="50" y="29"/>
                  <a:pt x="50" y="29"/>
                  <a:pt x="50" y="29"/>
                </a:cubicBezTo>
                <a:cubicBezTo>
                  <a:pt x="54" y="29"/>
                  <a:pt x="57" y="32"/>
                  <a:pt x="57" y="36"/>
                </a:cubicBezTo>
                <a:cubicBezTo>
                  <a:pt x="57" y="40"/>
                  <a:pt x="54" y="43"/>
                  <a:pt x="50" y="43"/>
                </a:cubicBezTo>
                <a:cubicBezTo>
                  <a:pt x="14" y="43"/>
                  <a:pt x="14" y="43"/>
                  <a:pt x="14" y="43"/>
                </a:cubicBezTo>
                <a:cubicBezTo>
                  <a:pt x="14" y="627"/>
                  <a:pt x="14" y="627"/>
                  <a:pt x="14" y="627"/>
                </a:cubicBezTo>
                <a:cubicBezTo>
                  <a:pt x="465" y="627"/>
                  <a:pt x="465" y="627"/>
                  <a:pt x="465" y="627"/>
                </a:cubicBezTo>
                <a:cubicBezTo>
                  <a:pt x="465" y="43"/>
                  <a:pt x="465" y="43"/>
                  <a:pt x="465" y="43"/>
                </a:cubicBezTo>
                <a:cubicBezTo>
                  <a:pt x="406" y="43"/>
                  <a:pt x="406" y="43"/>
                  <a:pt x="406" y="43"/>
                </a:cubicBezTo>
                <a:cubicBezTo>
                  <a:pt x="406" y="65"/>
                  <a:pt x="406" y="65"/>
                  <a:pt x="406" y="65"/>
                </a:cubicBezTo>
                <a:cubicBezTo>
                  <a:pt x="406" y="69"/>
                  <a:pt x="403" y="72"/>
                  <a:pt x="399" y="72"/>
                </a:cubicBezTo>
                <a:cubicBezTo>
                  <a:pt x="395" y="72"/>
                  <a:pt x="392" y="69"/>
                  <a:pt x="392" y="65"/>
                </a:cubicBezTo>
                <a:cubicBezTo>
                  <a:pt x="392" y="7"/>
                  <a:pt x="392" y="7"/>
                  <a:pt x="392" y="7"/>
                </a:cubicBezTo>
                <a:cubicBezTo>
                  <a:pt x="392" y="3"/>
                  <a:pt x="395" y="0"/>
                  <a:pt x="399" y="0"/>
                </a:cubicBezTo>
                <a:cubicBezTo>
                  <a:pt x="403" y="0"/>
                  <a:pt x="406" y="3"/>
                  <a:pt x="406" y="7"/>
                </a:cubicBezTo>
                <a:cubicBezTo>
                  <a:pt x="406" y="29"/>
                  <a:pt x="406" y="29"/>
                  <a:pt x="406" y="29"/>
                </a:cubicBezTo>
                <a:cubicBezTo>
                  <a:pt x="472" y="29"/>
                  <a:pt x="472" y="29"/>
                  <a:pt x="472" y="29"/>
                </a:cubicBezTo>
                <a:cubicBezTo>
                  <a:pt x="476" y="29"/>
                  <a:pt x="479" y="32"/>
                  <a:pt x="479" y="36"/>
                </a:cubicBezTo>
                <a:close/>
                <a:moveTo>
                  <a:pt x="237" y="72"/>
                </a:moveTo>
                <a:cubicBezTo>
                  <a:pt x="241" y="72"/>
                  <a:pt x="244" y="69"/>
                  <a:pt x="244" y="65"/>
                </a:cubicBezTo>
                <a:cubicBezTo>
                  <a:pt x="244" y="43"/>
                  <a:pt x="244" y="43"/>
                  <a:pt x="244" y="43"/>
                </a:cubicBezTo>
                <a:cubicBezTo>
                  <a:pt x="266" y="43"/>
                  <a:pt x="266" y="43"/>
                  <a:pt x="266" y="43"/>
                </a:cubicBezTo>
                <a:cubicBezTo>
                  <a:pt x="269" y="43"/>
                  <a:pt x="273" y="40"/>
                  <a:pt x="273" y="36"/>
                </a:cubicBezTo>
                <a:cubicBezTo>
                  <a:pt x="273" y="32"/>
                  <a:pt x="269" y="29"/>
                  <a:pt x="266" y="29"/>
                </a:cubicBezTo>
                <a:cubicBezTo>
                  <a:pt x="244" y="29"/>
                  <a:pt x="244" y="29"/>
                  <a:pt x="244" y="29"/>
                </a:cubicBezTo>
                <a:cubicBezTo>
                  <a:pt x="244" y="7"/>
                  <a:pt x="244" y="7"/>
                  <a:pt x="244" y="7"/>
                </a:cubicBezTo>
                <a:cubicBezTo>
                  <a:pt x="244" y="3"/>
                  <a:pt x="241" y="0"/>
                  <a:pt x="237" y="0"/>
                </a:cubicBezTo>
                <a:cubicBezTo>
                  <a:pt x="233" y="0"/>
                  <a:pt x="230" y="3"/>
                  <a:pt x="230" y="7"/>
                </a:cubicBezTo>
                <a:cubicBezTo>
                  <a:pt x="230" y="65"/>
                  <a:pt x="230" y="65"/>
                  <a:pt x="230" y="65"/>
                </a:cubicBezTo>
                <a:cubicBezTo>
                  <a:pt x="230" y="69"/>
                  <a:pt x="233" y="72"/>
                  <a:pt x="237" y="72"/>
                </a:cubicBezTo>
                <a:close/>
                <a:moveTo>
                  <a:pt x="183" y="72"/>
                </a:moveTo>
                <a:cubicBezTo>
                  <a:pt x="186" y="72"/>
                  <a:pt x="190" y="69"/>
                  <a:pt x="190" y="65"/>
                </a:cubicBezTo>
                <a:cubicBezTo>
                  <a:pt x="190" y="43"/>
                  <a:pt x="190" y="43"/>
                  <a:pt x="190" y="43"/>
                </a:cubicBezTo>
                <a:cubicBezTo>
                  <a:pt x="212" y="43"/>
                  <a:pt x="212" y="43"/>
                  <a:pt x="212" y="43"/>
                </a:cubicBezTo>
                <a:cubicBezTo>
                  <a:pt x="215" y="43"/>
                  <a:pt x="219" y="40"/>
                  <a:pt x="219" y="36"/>
                </a:cubicBezTo>
                <a:cubicBezTo>
                  <a:pt x="219" y="32"/>
                  <a:pt x="215" y="29"/>
                  <a:pt x="212" y="29"/>
                </a:cubicBezTo>
                <a:cubicBezTo>
                  <a:pt x="190" y="29"/>
                  <a:pt x="190" y="29"/>
                  <a:pt x="190" y="29"/>
                </a:cubicBezTo>
                <a:cubicBezTo>
                  <a:pt x="190" y="7"/>
                  <a:pt x="190" y="7"/>
                  <a:pt x="190" y="7"/>
                </a:cubicBezTo>
                <a:cubicBezTo>
                  <a:pt x="190" y="3"/>
                  <a:pt x="186" y="0"/>
                  <a:pt x="183" y="0"/>
                </a:cubicBezTo>
                <a:cubicBezTo>
                  <a:pt x="179" y="0"/>
                  <a:pt x="176" y="3"/>
                  <a:pt x="176" y="7"/>
                </a:cubicBezTo>
                <a:cubicBezTo>
                  <a:pt x="176" y="65"/>
                  <a:pt x="176" y="65"/>
                  <a:pt x="176" y="65"/>
                </a:cubicBezTo>
                <a:cubicBezTo>
                  <a:pt x="176" y="69"/>
                  <a:pt x="179" y="72"/>
                  <a:pt x="183" y="72"/>
                </a:cubicBezTo>
                <a:close/>
                <a:moveTo>
                  <a:pt x="128" y="72"/>
                </a:moveTo>
                <a:cubicBezTo>
                  <a:pt x="132" y="72"/>
                  <a:pt x="135" y="69"/>
                  <a:pt x="135" y="65"/>
                </a:cubicBezTo>
                <a:cubicBezTo>
                  <a:pt x="135" y="43"/>
                  <a:pt x="135" y="43"/>
                  <a:pt x="135" y="43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61" y="43"/>
                  <a:pt x="164" y="40"/>
                  <a:pt x="164" y="36"/>
                </a:cubicBezTo>
                <a:cubicBezTo>
                  <a:pt x="164" y="32"/>
                  <a:pt x="161" y="29"/>
                  <a:pt x="157" y="29"/>
                </a:cubicBezTo>
                <a:cubicBezTo>
                  <a:pt x="135" y="29"/>
                  <a:pt x="135" y="29"/>
                  <a:pt x="135" y="29"/>
                </a:cubicBezTo>
                <a:cubicBezTo>
                  <a:pt x="135" y="7"/>
                  <a:pt x="135" y="7"/>
                  <a:pt x="135" y="7"/>
                </a:cubicBezTo>
                <a:cubicBezTo>
                  <a:pt x="135" y="3"/>
                  <a:pt x="132" y="0"/>
                  <a:pt x="128" y="0"/>
                </a:cubicBezTo>
                <a:cubicBezTo>
                  <a:pt x="125" y="0"/>
                  <a:pt x="121" y="3"/>
                  <a:pt x="121" y="7"/>
                </a:cubicBezTo>
                <a:cubicBezTo>
                  <a:pt x="121" y="65"/>
                  <a:pt x="121" y="65"/>
                  <a:pt x="121" y="65"/>
                </a:cubicBezTo>
                <a:cubicBezTo>
                  <a:pt x="121" y="69"/>
                  <a:pt x="125" y="72"/>
                  <a:pt x="128" y="72"/>
                </a:cubicBezTo>
                <a:close/>
                <a:moveTo>
                  <a:pt x="74" y="72"/>
                </a:moveTo>
                <a:cubicBezTo>
                  <a:pt x="78" y="72"/>
                  <a:pt x="81" y="69"/>
                  <a:pt x="81" y="65"/>
                </a:cubicBezTo>
                <a:cubicBezTo>
                  <a:pt x="81" y="43"/>
                  <a:pt x="81" y="43"/>
                  <a:pt x="81" y="43"/>
                </a:cubicBezTo>
                <a:cubicBezTo>
                  <a:pt x="103" y="43"/>
                  <a:pt x="103" y="43"/>
                  <a:pt x="103" y="43"/>
                </a:cubicBezTo>
                <a:cubicBezTo>
                  <a:pt x="107" y="43"/>
                  <a:pt x="110" y="40"/>
                  <a:pt x="110" y="36"/>
                </a:cubicBezTo>
                <a:cubicBezTo>
                  <a:pt x="110" y="32"/>
                  <a:pt x="107" y="29"/>
                  <a:pt x="103" y="29"/>
                </a:cubicBezTo>
                <a:cubicBezTo>
                  <a:pt x="81" y="29"/>
                  <a:pt x="81" y="29"/>
                  <a:pt x="81" y="29"/>
                </a:cubicBezTo>
                <a:cubicBezTo>
                  <a:pt x="81" y="7"/>
                  <a:pt x="81" y="7"/>
                  <a:pt x="81" y="7"/>
                </a:cubicBezTo>
                <a:cubicBezTo>
                  <a:pt x="81" y="3"/>
                  <a:pt x="78" y="0"/>
                  <a:pt x="74" y="0"/>
                </a:cubicBezTo>
                <a:cubicBezTo>
                  <a:pt x="71" y="0"/>
                  <a:pt x="67" y="3"/>
                  <a:pt x="67" y="7"/>
                </a:cubicBezTo>
                <a:cubicBezTo>
                  <a:pt x="67" y="65"/>
                  <a:pt x="67" y="65"/>
                  <a:pt x="67" y="65"/>
                </a:cubicBezTo>
                <a:cubicBezTo>
                  <a:pt x="67" y="69"/>
                  <a:pt x="71" y="72"/>
                  <a:pt x="74" y="72"/>
                </a:cubicBezTo>
                <a:close/>
                <a:moveTo>
                  <a:pt x="345" y="72"/>
                </a:moveTo>
                <a:cubicBezTo>
                  <a:pt x="349" y="72"/>
                  <a:pt x="352" y="69"/>
                  <a:pt x="352" y="65"/>
                </a:cubicBezTo>
                <a:cubicBezTo>
                  <a:pt x="352" y="43"/>
                  <a:pt x="352" y="43"/>
                  <a:pt x="352" y="43"/>
                </a:cubicBezTo>
                <a:cubicBezTo>
                  <a:pt x="374" y="43"/>
                  <a:pt x="374" y="43"/>
                  <a:pt x="374" y="43"/>
                </a:cubicBezTo>
                <a:cubicBezTo>
                  <a:pt x="378" y="43"/>
                  <a:pt x="381" y="40"/>
                  <a:pt x="381" y="36"/>
                </a:cubicBezTo>
                <a:cubicBezTo>
                  <a:pt x="381" y="32"/>
                  <a:pt x="378" y="29"/>
                  <a:pt x="374" y="29"/>
                </a:cubicBezTo>
                <a:cubicBezTo>
                  <a:pt x="352" y="29"/>
                  <a:pt x="352" y="29"/>
                  <a:pt x="352" y="29"/>
                </a:cubicBezTo>
                <a:cubicBezTo>
                  <a:pt x="352" y="7"/>
                  <a:pt x="352" y="7"/>
                  <a:pt x="352" y="7"/>
                </a:cubicBezTo>
                <a:cubicBezTo>
                  <a:pt x="352" y="3"/>
                  <a:pt x="349" y="0"/>
                  <a:pt x="345" y="0"/>
                </a:cubicBezTo>
                <a:cubicBezTo>
                  <a:pt x="341" y="0"/>
                  <a:pt x="338" y="3"/>
                  <a:pt x="338" y="7"/>
                </a:cubicBezTo>
                <a:cubicBezTo>
                  <a:pt x="338" y="65"/>
                  <a:pt x="338" y="65"/>
                  <a:pt x="338" y="65"/>
                </a:cubicBezTo>
                <a:cubicBezTo>
                  <a:pt x="338" y="69"/>
                  <a:pt x="341" y="72"/>
                  <a:pt x="345" y="72"/>
                </a:cubicBezTo>
                <a:close/>
                <a:moveTo>
                  <a:pt x="291" y="72"/>
                </a:moveTo>
                <a:cubicBezTo>
                  <a:pt x="295" y="72"/>
                  <a:pt x="298" y="69"/>
                  <a:pt x="298" y="65"/>
                </a:cubicBezTo>
                <a:cubicBezTo>
                  <a:pt x="298" y="43"/>
                  <a:pt x="298" y="43"/>
                  <a:pt x="298" y="43"/>
                </a:cubicBezTo>
                <a:cubicBezTo>
                  <a:pt x="320" y="43"/>
                  <a:pt x="320" y="43"/>
                  <a:pt x="320" y="43"/>
                </a:cubicBezTo>
                <a:cubicBezTo>
                  <a:pt x="324" y="43"/>
                  <a:pt x="327" y="40"/>
                  <a:pt x="327" y="36"/>
                </a:cubicBezTo>
                <a:cubicBezTo>
                  <a:pt x="327" y="32"/>
                  <a:pt x="324" y="29"/>
                  <a:pt x="320" y="29"/>
                </a:cubicBezTo>
                <a:cubicBezTo>
                  <a:pt x="298" y="29"/>
                  <a:pt x="298" y="29"/>
                  <a:pt x="298" y="29"/>
                </a:cubicBezTo>
                <a:cubicBezTo>
                  <a:pt x="298" y="7"/>
                  <a:pt x="298" y="7"/>
                  <a:pt x="298" y="7"/>
                </a:cubicBezTo>
                <a:cubicBezTo>
                  <a:pt x="298" y="3"/>
                  <a:pt x="295" y="0"/>
                  <a:pt x="291" y="0"/>
                </a:cubicBezTo>
                <a:cubicBezTo>
                  <a:pt x="287" y="0"/>
                  <a:pt x="284" y="3"/>
                  <a:pt x="284" y="7"/>
                </a:cubicBezTo>
                <a:cubicBezTo>
                  <a:pt x="284" y="65"/>
                  <a:pt x="284" y="65"/>
                  <a:pt x="284" y="65"/>
                </a:cubicBezTo>
                <a:cubicBezTo>
                  <a:pt x="284" y="69"/>
                  <a:pt x="287" y="72"/>
                  <a:pt x="291" y="72"/>
                </a:cubicBezTo>
                <a:close/>
                <a:moveTo>
                  <a:pt x="399" y="547"/>
                </a:moveTo>
                <a:cubicBezTo>
                  <a:pt x="80" y="547"/>
                  <a:pt x="80" y="547"/>
                  <a:pt x="80" y="547"/>
                </a:cubicBezTo>
                <a:cubicBezTo>
                  <a:pt x="76" y="547"/>
                  <a:pt x="73" y="550"/>
                  <a:pt x="73" y="554"/>
                </a:cubicBezTo>
                <a:cubicBezTo>
                  <a:pt x="73" y="558"/>
                  <a:pt x="76" y="561"/>
                  <a:pt x="80" y="561"/>
                </a:cubicBezTo>
                <a:cubicBezTo>
                  <a:pt x="399" y="561"/>
                  <a:pt x="399" y="561"/>
                  <a:pt x="399" y="561"/>
                </a:cubicBezTo>
                <a:cubicBezTo>
                  <a:pt x="403" y="561"/>
                  <a:pt x="406" y="558"/>
                  <a:pt x="406" y="554"/>
                </a:cubicBezTo>
                <a:cubicBezTo>
                  <a:pt x="406" y="550"/>
                  <a:pt x="403" y="547"/>
                  <a:pt x="399" y="547"/>
                </a:cubicBezTo>
                <a:close/>
                <a:moveTo>
                  <a:pt x="399" y="488"/>
                </a:moveTo>
                <a:cubicBezTo>
                  <a:pt x="80" y="488"/>
                  <a:pt x="80" y="488"/>
                  <a:pt x="80" y="488"/>
                </a:cubicBezTo>
                <a:cubicBezTo>
                  <a:pt x="76" y="488"/>
                  <a:pt x="73" y="491"/>
                  <a:pt x="73" y="495"/>
                </a:cubicBezTo>
                <a:cubicBezTo>
                  <a:pt x="73" y="499"/>
                  <a:pt x="76" y="502"/>
                  <a:pt x="80" y="502"/>
                </a:cubicBezTo>
                <a:cubicBezTo>
                  <a:pt x="399" y="502"/>
                  <a:pt x="399" y="502"/>
                  <a:pt x="399" y="502"/>
                </a:cubicBezTo>
                <a:cubicBezTo>
                  <a:pt x="403" y="502"/>
                  <a:pt x="406" y="499"/>
                  <a:pt x="406" y="495"/>
                </a:cubicBezTo>
                <a:cubicBezTo>
                  <a:pt x="406" y="491"/>
                  <a:pt x="403" y="488"/>
                  <a:pt x="399" y="488"/>
                </a:cubicBezTo>
                <a:close/>
                <a:moveTo>
                  <a:pt x="399" y="428"/>
                </a:moveTo>
                <a:cubicBezTo>
                  <a:pt x="80" y="428"/>
                  <a:pt x="80" y="428"/>
                  <a:pt x="80" y="428"/>
                </a:cubicBezTo>
                <a:cubicBezTo>
                  <a:pt x="76" y="428"/>
                  <a:pt x="73" y="431"/>
                  <a:pt x="73" y="435"/>
                </a:cubicBezTo>
                <a:cubicBezTo>
                  <a:pt x="73" y="439"/>
                  <a:pt x="76" y="442"/>
                  <a:pt x="80" y="442"/>
                </a:cubicBezTo>
                <a:cubicBezTo>
                  <a:pt x="399" y="442"/>
                  <a:pt x="399" y="442"/>
                  <a:pt x="399" y="442"/>
                </a:cubicBezTo>
                <a:cubicBezTo>
                  <a:pt x="403" y="442"/>
                  <a:pt x="406" y="439"/>
                  <a:pt x="406" y="435"/>
                </a:cubicBezTo>
                <a:cubicBezTo>
                  <a:pt x="406" y="431"/>
                  <a:pt x="403" y="428"/>
                  <a:pt x="399" y="428"/>
                </a:cubicBezTo>
                <a:close/>
                <a:moveTo>
                  <a:pt x="399" y="369"/>
                </a:moveTo>
                <a:cubicBezTo>
                  <a:pt x="80" y="369"/>
                  <a:pt x="80" y="369"/>
                  <a:pt x="80" y="369"/>
                </a:cubicBezTo>
                <a:cubicBezTo>
                  <a:pt x="76" y="369"/>
                  <a:pt x="73" y="372"/>
                  <a:pt x="73" y="376"/>
                </a:cubicBezTo>
                <a:cubicBezTo>
                  <a:pt x="73" y="380"/>
                  <a:pt x="76" y="383"/>
                  <a:pt x="80" y="383"/>
                </a:cubicBezTo>
                <a:cubicBezTo>
                  <a:pt x="399" y="383"/>
                  <a:pt x="399" y="383"/>
                  <a:pt x="399" y="383"/>
                </a:cubicBezTo>
                <a:cubicBezTo>
                  <a:pt x="403" y="383"/>
                  <a:pt x="406" y="380"/>
                  <a:pt x="406" y="376"/>
                </a:cubicBezTo>
                <a:cubicBezTo>
                  <a:pt x="406" y="372"/>
                  <a:pt x="403" y="369"/>
                  <a:pt x="399" y="369"/>
                </a:cubicBezTo>
                <a:close/>
                <a:moveTo>
                  <a:pt x="399" y="310"/>
                </a:moveTo>
                <a:cubicBezTo>
                  <a:pt x="80" y="310"/>
                  <a:pt x="80" y="310"/>
                  <a:pt x="80" y="310"/>
                </a:cubicBezTo>
                <a:cubicBezTo>
                  <a:pt x="76" y="310"/>
                  <a:pt x="73" y="313"/>
                  <a:pt x="73" y="317"/>
                </a:cubicBezTo>
                <a:cubicBezTo>
                  <a:pt x="73" y="320"/>
                  <a:pt x="76" y="324"/>
                  <a:pt x="80" y="324"/>
                </a:cubicBezTo>
                <a:cubicBezTo>
                  <a:pt x="399" y="324"/>
                  <a:pt x="399" y="324"/>
                  <a:pt x="399" y="324"/>
                </a:cubicBezTo>
                <a:cubicBezTo>
                  <a:pt x="403" y="324"/>
                  <a:pt x="406" y="320"/>
                  <a:pt x="406" y="317"/>
                </a:cubicBezTo>
                <a:cubicBezTo>
                  <a:pt x="406" y="313"/>
                  <a:pt x="403" y="310"/>
                  <a:pt x="399" y="310"/>
                </a:cubicBezTo>
                <a:close/>
                <a:moveTo>
                  <a:pt x="399" y="250"/>
                </a:moveTo>
                <a:cubicBezTo>
                  <a:pt x="80" y="250"/>
                  <a:pt x="80" y="250"/>
                  <a:pt x="80" y="250"/>
                </a:cubicBezTo>
                <a:cubicBezTo>
                  <a:pt x="76" y="250"/>
                  <a:pt x="73" y="253"/>
                  <a:pt x="73" y="257"/>
                </a:cubicBezTo>
                <a:cubicBezTo>
                  <a:pt x="73" y="261"/>
                  <a:pt x="76" y="264"/>
                  <a:pt x="80" y="264"/>
                </a:cubicBezTo>
                <a:cubicBezTo>
                  <a:pt x="399" y="264"/>
                  <a:pt x="399" y="264"/>
                  <a:pt x="399" y="264"/>
                </a:cubicBezTo>
                <a:cubicBezTo>
                  <a:pt x="403" y="264"/>
                  <a:pt x="406" y="261"/>
                  <a:pt x="406" y="257"/>
                </a:cubicBezTo>
                <a:cubicBezTo>
                  <a:pt x="406" y="253"/>
                  <a:pt x="403" y="250"/>
                  <a:pt x="399" y="250"/>
                </a:cubicBezTo>
                <a:close/>
                <a:moveTo>
                  <a:pt x="399" y="191"/>
                </a:moveTo>
                <a:cubicBezTo>
                  <a:pt x="80" y="191"/>
                  <a:pt x="80" y="191"/>
                  <a:pt x="80" y="191"/>
                </a:cubicBezTo>
                <a:cubicBezTo>
                  <a:pt x="76" y="191"/>
                  <a:pt x="73" y="194"/>
                  <a:pt x="73" y="198"/>
                </a:cubicBezTo>
                <a:cubicBezTo>
                  <a:pt x="73" y="202"/>
                  <a:pt x="76" y="205"/>
                  <a:pt x="80" y="205"/>
                </a:cubicBezTo>
                <a:cubicBezTo>
                  <a:pt x="399" y="205"/>
                  <a:pt x="399" y="205"/>
                  <a:pt x="399" y="205"/>
                </a:cubicBezTo>
                <a:cubicBezTo>
                  <a:pt x="403" y="205"/>
                  <a:pt x="406" y="202"/>
                  <a:pt x="406" y="198"/>
                </a:cubicBezTo>
                <a:cubicBezTo>
                  <a:pt x="406" y="194"/>
                  <a:pt x="403" y="191"/>
                  <a:pt x="399" y="191"/>
                </a:cubicBezTo>
                <a:close/>
                <a:moveTo>
                  <a:pt x="399" y="131"/>
                </a:moveTo>
                <a:cubicBezTo>
                  <a:pt x="80" y="131"/>
                  <a:pt x="80" y="131"/>
                  <a:pt x="80" y="131"/>
                </a:cubicBezTo>
                <a:cubicBezTo>
                  <a:pt x="76" y="131"/>
                  <a:pt x="73" y="134"/>
                  <a:pt x="73" y="138"/>
                </a:cubicBezTo>
                <a:cubicBezTo>
                  <a:pt x="73" y="142"/>
                  <a:pt x="76" y="145"/>
                  <a:pt x="80" y="145"/>
                </a:cubicBezTo>
                <a:cubicBezTo>
                  <a:pt x="399" y="145"/>
                  <a:pt x="399" y="145"/>
                  <a:pt x="399" y="145"/>
                </a:cubicBezTo>
                <a:cubicBezTo>
                  <a:pt x="403" y="145"/>
                  <a:pt x="406" y="142"/>
                  <a:pt x="406" y="138"/>
                </a:cubicBezTo>
                <a:cubicBezTo>
                  <a:pt x="406" y="134"/>
                  <a:pt x="403" y="131"/>
                  <a:pt x="399" y="13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Freeform 40">
            <a:extLst>
              <a:ext uri="{FF2B5EF4-FFF2-40B4-BE49-F238E27FC236}">
                <a16:creationId xmlns:a16="http://schemas.microsoft.com/office/drawing/2014/main" id="{6E2D3F6C-8224-4D32-A0DF-D087E02FDE7C}"/>
              </a:ext>
            </a:extLst>
          </p:cNvPr>
          <p:cNvSpPr>
            <a:spLocks noEditPoints="1"/>
          </p:cNvSpPr>
          <p:nvPr/>
        </p:nvSpPr>
        <p:spPr bwMode="auto">
          <a:xfrm>
            <a:off x="8149840" y="1962140"/>
            <a:ext cx="408474" cy="423615"/>
          </a:xfrm>
          <a:custGeom>
            <a:avLst/>
            <a:gdLst>
              <a:gd name="T0" fmla="*/ 372 w 419"/>
              <a:gd name="T1" fmla="*/ 188 h 491"/>
              <a:gd name="T2" fmla="*/ 379 w 419"/>
              <a:gd name="T3" fmla="*/ 158 h 491"/>
              <a:gd name="T4" fmla="*/ 338 w 419"/>
              <a:gd name="T5" fmla="*/ 55 h 491"/>
              <a:gd name="T6" fmla="*/ 0 w 419"/>
              <a:gd name="T7" fmla="*/ 167 h 491"/>
              <a:gd name="T8" fmla="*/ 80 w 419"/>
              <a:gd name="T9" fmla="*/ 310 h 491"/>
              <a:gd name="T10" fmla="*/ 74 w 419"/>
              <a:gd name="T11" fmla="*/ 460 h 491"/>
              <a:gd name="T12" fmla="*/ 256 w 419"/>
              <a:gd name="T13" fmla="*/ 484 h 491"/>
              <a:gd name="T14" fmla="*/ 262 w 419"/>
              <a:gd name="T15" fmla="*/ 396 h 491"/>
              <a:gd name="T16" fmla="*/ 347 w 419"/>
              <a:gd name="T17" fmla="*/ 413 h 491"/>
              <a:gd name="T18" fmla="*/ 379 w 419"/>
              <a:gd name="T19" fmla="*/ 364 h 491"/>
              <a:gd name="T20" fmla="*/ 384 w 419"/>
              <a:gd name="T21" fmla="*/ 348 h 491"/>
              <a:gd name="T22" fmla="*/ 386 w 419"/>
              <a:gd name="T23" fmla="*/ 330 h 491"/>
              <a:gd name="T24" fmla="*/ 390 w 419"/>
              <a:gd name="T25" fmla="*/ 305 h 491"/>
              <a:gd name="T26" fmla="*/ 390 w 419"/>
              <a:gd name="T27" fmla="*/ 294 h 491"/>
              <a:gd name="T28" fmla="*/ 419 w 419"/>
              <a:gd name="T29" fmla="*/ 272 h 491"/>
              <a:gd name="T30" fmla="*/ 405 w 419"/>
              <a:gd name="T31" fmla="*/ 281 h 491"/>
              <a:gd name="T32" fmla="*/ 381 w 419"/>
              <a:gd name="T33" fmla="*/ 290 h 491"/>
              <a:gd name="T34" fmla="*/ 382 w 419"/>
              <a:gd name="T35" fmla="*/ 310 h 491"/>
              <a:gd name="T36" fmla="*/ 377 w 419"/>
              <a:gd name="T37" fmla="*/ 325 h 491"/>
              <a:gd name="T38" fmla="*/ 378 w 419"/>
              <a:gd name="T39" fmla="*/ 338 h 491"/>
              <a:gd name="T40" fmla="*/ 369 w 419"/>
              <a:gd name="T41" fmla="*/ 357 h 491"/>
              <a:gd name="T42" fmla="*/ 369 w 419"/>
              <a:gd name="T43" fmla="*/ 389 h 491"/>
              <a:gd name="T44" fmla="*/ 345 w 419"/>
              <a:gd name="T45" fmla="*/ 404 h 491"/>
              <a:gd name="T46" fmla="*/ 256 w 419"/>
              <a:gd name="T47" fmla="*/ 387 h 491"/>
              <a:gd name="T48" fmla="*/ 83 w 419"/>
              <a:gd name="T49" fmla="*/ 454 h 491"/>
              <a:gd name="T50" fmla="*/ 68 w 419"/>
              <a:gd name="T51" fmla="*/ 282 h 491"/>
              <a:gd name="T52" fmla="*/ 47 w 419"/>
              <a:gd name="T53" fmla="*/ 56 h 491"/>
              <a:gd name="T54" fmla="*/ 331 w 419"/>
              <a:gd name="T55" fmla="*/ 61 h 491"/>
              <a:gd name="T56" fmla="*/ 370 w 419"/>
              <a:gd name="T57" fmla="*/ 158 h 491"/>
              <a:gd name="T58" fmla="*/ 363 w 419"/>
              <a:gd name="T59" fmla="*/ 189 h 491"/>
              <a:gd name="T60" fmla="*/ 409 w 419"/>
              <a:gd name="T61" fmla="*/ 273 h 491"/>
              <a:gd name="T62" fmla="*/ 283 w 419"/>
              <a:gd name="T63" fmla="*/ 74 h 491"/>
              <a:gd name="T64" fmla="*/ 52 w 419"/>
              <a:gd name="T65" fmla="*/ 163 h 491"/>
              <a:gd name="T66" fmla="*/ 96 w 419"/>
              <a:gd name="T67" fmla="*/ 249 h 491"/>
              <a:gd name="T68" fmla="*/ 160 w 419"/>
              <a:gd name="T69" fmla="*/ 240 h 491"/>
              <a:gd name="T70" fmla="*/ 200 w 419"/>
              <a:gd name="T71" fmla="*/ 201 h 491"/>
              <a:gd name="T72" fmla="*/ 240 w 419"/>
              <a:gd name="T73" fmla="*/ 179 h 491"/>
              <a:gd name="T74" fmla="*/ 321 w 419"/>
              <a:gd name="T75" fmla="*/ 137 h 491"/>
              <a:gd name="T76" fmla="*/ 260 w 419"/>
              <a:gd name="T77" fmla="*/ 170 h 491"/>
              <a:gd name="T78" fmla="*/ 232 w 419"/>
              <a:gd name="T79" fmla="*/ 173 h 491"/>
              <a:gd name="T80" fmla="*/ 195 w 419"/>
              <a:gd name="T81" fmla="*/ 189 h 491"/>
              <a:gd name="T82" fmla="*/ 189 w 419"/>
              <a:gd name="T83" fmla="*/ 196 h 491"/>
              <a:gd name="T84" fmla="*/ 156 w 419"/>
              <a:gd name="T85" fmla="*/ 231 h 491"/>
              <a:gd name="T86" fmla="*/ 132 w 419"/>
              <a:gd name="T87" fmla="*/ 257 h 491"/>
              <a:gd name="T88" fmla="*/ 89 w 419"/>
              <a:gd name="T89" fmla="*/ 214 h 491"/>
              <a:gd name="T90" fmla="*/ 61 w 419"/>
              <a:gd name="T91" fmla="*/ 163 h 491"/>
              <a:gd name="T92" fmla="*/ 277 w 419"/>
              <a:gd name="T93" fmla="*/ 82 h 491"/>
              <a:gd name="T94" fmla="*/ 260 w 419"/>
              <a:gd name="T95" fmla="*/ 170 h 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19" h="491">
                <a:moveTo>
                  <a:pt x="407" y="250"/>
                </a:moveTo>
                <a:cubicBezTo>
                  <a:pt x="396" y="233"/>
                  <a:pt x="374" y="197"/>
                  <a:pt x="372" y="188"/>
                </a:cubicBezTo>
                <a:cubicBezTo>
                  <a:pt x="373" y="187"/>
                  <a:pt x="373" y="185"/>
                  <a:pt x="374" y="183"/>
                </a:cubicBezTo>
                <a:cubicBezTo>
                  <a:pt x="376" y="176"/>
                  <a:pt x="379" y="166"/>
                  <a:pt x="379" y="158"/>
                </a:cubicBezTo>
                <a:cubicBezTo>
                  <a:pt x="379" y="146"/>
                  <a:pt x="377" y="129"/>
                  <a:pt x="374" y="118"/>
                </a:cubicBezTo>
                <a:cubicBezTo>
                  <a:pt x="373" y="112"/>
                  <a:pt x="364" y="83"/>
                  <a:pt x="338" y="55"/>
                </a:cubicBezTo>
                <a:cubicBezTo>
                  <a:pt x="303" y="18"/>
                  <a:pt x="255" y="0"/>
                  <a:pt x="193" y="0"/>
                </a:cubicBezTo>
                <a:cubicBezTo>
                  <a:pt x="65" y="0"/>
                  <a:pt x="0" y="56"/>
                  <a:pt x="0" y="167"/>
                </a:cubicBezTo>
                <a:cubicBezTo>
                  <a:pt x="0" y="231"/>
                  <a:pt x="37" y="266"/>
                  <a:pt x="61" y="288"/>
                </a:cubicBezTo>
                <a:cubicBezTo>
                  <a:pt x="70" y="297"/>
                  <a:pt x="78" y="304"/>
                  <a:pt x="80" y="310"/>
                </a:cubicBezTo>
                <a:cubicBezTo>
                  <a:pt x="97" y="376"/>
                  <a:pt x="82" y="429"/>
                  <a:pt x="72" y="454"/>
                </a:cubicBezTo>
                <a:cubicBezTo>
                  <a:pt x="71" y="456"/>
                  <a:pt x="72" y="459"/>
                  <a:pt x="74" y="460"/>
                </a:cubicBezTo>
                <a:cubicBezTo>
                  <a:pt x="112" y="480"/>
                  <a:pt x="154" y="491"/>
                  <a:pt x="197" y="491"/>
                </a:cubicBezTo>
                <a:cubicBezTo>
                  <a:pt x="217" y="491"/>
                  <a:pt x="236" y="489"/>
                  <a:pt x="256" y="484"/>
                </a:cubicBezTo>
                <a:cubicBezTo>
                  <a:pt x="258" y="484"/>
                  <a:pt x="259" y="482"/>
                  <a:pt x="259" y="480"/>
                </a:cubicBezTo>
                <a:cubicBezTo>
                  <a:pt x="259" y="438"/>
                  <a:pt x="260" y="406"/>
                  <a:pt x="262" y="396"/>
                </a:cubicBezTo>
                <a:cubicBezTo>
                  <a:pt x="280" y="401"/>
                  <a:pt x="335" y="413"/>
                  <a:pt x="345" y="413"/>
                </a:cubicBezTo>
                <a:cubicBezTo>
                  <a:pt x="346" y="413"/>
                  <a:pt x="347" y="413"/>
                  <a:pt x="347" y="413"/>
                </a:cubicBezTo>
                <a:cubicBezTo>
                  <a:pt x="355" y="413"/>
                  <a:pt x="374" y="413"/>
                  <a:pt x="378" y="391"/>
                </a:cubicBezTo>
                <a:cubicBezTo>
                  <a:pt x="381" y="380"/>
                  <a:pt x="380" y="370"/>
                  <a:pt x="379" y="364"/>
                </a:cubicBezTo>
                <a:cubicBezTo>
                  <a:pt x="379" y="362"/>
                  <a:pt x="378" y="360"/>
                  <a:pt x="378" y="360"/>
                </a:cubicBezTo>
                <a:cubicBezTo>
                  <a:pt x="379" y="356"/>
                  <a:pt x="382" y="352"/>
                  <a:pt x="384" y="348"/>
                </a:cubicBezTo>
                <a:cubicBezTo>
                  <a:pt x="386" y="344"/>
                  <a:pt x="387" y="342"/>
                  <a:pt x="388" y="339"/>
                </a:cubicBezTo>
                <a:cubicBezTo>
                  <a:pt x="388" y="337"/>
                  <a:pt x="387" y="333"/>
                  <a:pt x="386" y="330"/>
                </a:cubicBezTo>
                <a:cubicBezTo>
                  <a:pt x="389" y="327"/>
                  <a:pt x="393" y="323"/>
                  <a:pt x="394" y="319"/>
                </a:cubicBezTo>
                <a:cubicBezTo>
                  <a:pt x="394" y="315"/>
                  <a:pt x="392" y="310"/>
                  <a:pt x="390" y="305"/>
                </a:cubicBezTo>
                <a:cubicBezTo>
                  <a:pt x="390" y="305"/>
                  <a:pt x="390" y="305"/>
                  <a:pt x="390" y="304"/>
                </a:cubicBezTo>
                <a:cubicBezTo>
                  <a:pt x="390" y="303"/>
                  <a:pt x="390" y="299"/>
                  <a:pt x="390" y="294"/>
                </a:cubicBezTo>
                <a:cubicBezTo>
                  <a:pt x="396" y="293"/>
                  <a:pt x="406" y="291"/>
                  <a:pt x="409" y="289"/>
                </a:cubicBezTo>
                <a:cubicBezTo>
                  <a:pt x="415" y="286"/>
                  <a:pt x="419" y="277"/>
                  <a:pt x="419" y="272"/>
                </a:cubicBezTo>
                <a:cubicBezTo>
                  <a:pt x="419" y="270"/>
                  <a:pt x="418" y="270"/>
                  <a:pt x="407" y="250"/>
                </a:cubicBezTo>
                <a:close/>
                <a:moveTo>
                  <a:pt x="405" y="281"/>
                </a:moveTo>
                <a:cubicBezTo>
                  <a:pt x="403" y="282"/>
                  <a:pt x="393" y="284"/>
                  <a:pt x="385" y="286"/>
                </a:cubicBezTo>
                <a:cubicBezTo>
                  <a:pt x="383" y="286"/>
                  <a:pt x="381" y="288"/>
                  <a:pt x="381" y="290"/>
                </a:cubicBezTo>
                <a:cubicBezTo>
                  <a:pt x="380" y="305"/>
                  <a:pt x="380" y="306"/>
                  <a:pt x="380" y="307"/>
                </a:cubicBezTo>
                <a:cubicBezTo>
                  <a:pt x="381" y="308"/>
                  <a:pt x="381" y="308"/>
                  <a:pt x="382" y="310"/>
                </a:cubicBezTo>
                <a:cubicBezTo>
                  <a:pt x="384" y="314"/>
                  <a:pt x="385" y="316"/>
                  <a:pt x="385" y="317"/>
                </a:cubicBezTo>
                <a:cubicBezTo>
                  <a:pt x="384" y="319"/>
                  <a:pt x="381" y="322"/>
                  <a:pt x="377" y="325"/>
                </a:cubicBezTo>
                <a:cubicBezTo>
                  <a:pt x="376" y="326"/>
                  <a:pt x="375" y="329"/>
                  <a:pt x="376" y="331"/>
                </a:cubicBezTo>
                <a:cubicBezTo>
                  <a:pt x="377" y="334"/>
                  <a:pt x="378" y="337"/>
                  <a:pt x="378" y="338"/>
                </a:cubicBezTo>
                <a:cubicBezTo>
                  <a:pt x="378" y="339"/>
                  <a:pt x="377" y="342"/>
                  <a:pt x="375" y="344"/>
                </a:cubicBezTo>
                <a:cubicBezTo>
                  <a:pt x="373" y="348"/>
                  <a:pt x="371" y="353"/>
                  <a:pt x="369" y="357"/>
                </a:cubicBezTo>
                <a:cubicBezTo>
                  <a:pt x="369" y="359"/>
                  <a:pt x="369" y="362"/>
                  <a:pt x="369" y="365"/>
                </a:cubicBezTo>
                <a:cubicBezTo>
                  <a:pt x="370" y="371"/>
                  <a:pt x="371" y="379"/>
                  <a:pt x="369" y="389"/>
                </a:cubicBezTo>
                <a:cubicBezTo>
                  <a:pt x="367" y="401"/>
                  <a:pt x="359" y="404"/>
                  <a:pt x="347" y="404"/>
                </a:cubicBezTo>
                <a:cubicBezTo>
                  <a:pt x="347" y="404"/>
                  <a:pt x="346" y="404"/>
                  <a:pt x="345" y="404"/>
                </a:cubicBezTo>
                <a:cubicBezTo>
                  <a:pt x="335" y="403"/>
                  <a:pt x="271" y="389"/>
                  <a:pt x="261" y="386"/>
                </a:cubicBezTo>
                <a:cubicBezTo>
                  <a:pt x="259" y="386"/>
                  <a:pt x="257" y="386"/>
                  <a:pt x="256" y="387"/>
                </a:cubicBezTo>
                <a:cubicBezTo>
                  <a:pt x="250" y="394"/>
                  <a:pt x="249" y="449"/>
                  <a:pt x="250" y="476"/>
                </a:cubicBezTo>
                <a:cubicBezTo>
                  <a:pt x="193" y="488"/>
                  <a:pt x="133" y="480"/>
                  <a:pt x="83" y="454"/>
                </a:cubicBezTo>
                <a:cubicBezTo>
                  <a:pt x="93" y="426"/>
                  <a:pt x="105" y="373"/>
                  <a:pt x="89" y="307"/>
                </a:cubicBezTo>
                <a:cubicBezTo>
                  <a:pt x="87" y="299"/>
                  <a:pt x="79" y="292"/>
                  <a:pt x="68" y="282"/>
                </a:cubicBezTo>
                <a:cubicBezTo>
                  <a:pt x="44" y="260"/>
                  <a:pt x="9" y="227"/>
                  <a:pt x="9" y="167"/>
                </a:cubicBezTo>
                <a:cubicBezTo>
                  <a:pt x="9" y="119"/>
                  <a:pt x="22" y="82"/>
                  <a:pt x="47" y="56"/>
                </a:cubicBezTo>
                <a:cubicBezTo>
                  <a:pt x="78" y="25"/>
                  <a:pt x="127" y="9"/>
                  <a:pt x="193" y="9"/>
                </a:cubicBezTo>
                <a:cubicBezTo>
                  <a:pt x="252" y="9"/>
                  <a:pt x="298" y="27"/>
                  <a:pt x="331" y="61"/>
                </a:cubicBezTo>
                <a:cubicBezTo>
                  <a:pt x="357" y="88"/>
                  <a:pt x="364" y="117"/>
                  <a:pt x="365" y="120"/>
                </a:cubicBezTo>
                <a:cubicBezTo>
                  <a:pt x="367" y="130"/>
                  <a:pt x="370" y="147"/>
                  <a:pt x="370" y="158"/>
                </a:cubicBezTo>
                <a:cubicBezTo>
                  <a:pt x="370" y="165"/>
                  <a:pt x="367" y="174"/>
                  <a:pt x="365" y="180"/>
                </a:cubicBezTo>
                <a:cubicBezTo>
                  <a:pt x="363" y="185"/>
                  <a:pt x="363" y="187"/>
                  <a:pt x="363" y="189"/>
                </a:cubicBezTo>
                <a:cubicBezTo>
                  <a:pt x="364" y="198"/>
                  <a:pt x="380" y="224"/>
                  <a:pt x="399" y="255"/>
                </a:cubicBezTo>
                <a:cubicBezTo>
                  <a:pt x="403" y="263"/>
                  <a:pt x="408" y="271"/>
                  <a:pt x="409" y="273"/>
                </a:cubicBezTo>
                <a:cubicBezTo>
                  <a:pt x="409" y="275"/>
                  <a:pt x="406" y="280"/>
                  <a:pt x="405" y="281"/>
                </a:cubicBezTo>
                <a:close/>
                <a:moveTo>
                  <a:pt x="283" y="74"/>
                </a:moveTo>
                <a:cubicBezTo>
                  <a:pt x="257" y="54"/>
                  <a:pt x="225" y="43"/>
                  <a:pt x="192" y="43"/>
                </a:cubicBezTo>
                <a:cubicBezTo>
                  <a:pt x="103" y="43"/>
                  <a:pt x="52" y="87"/>
                  <a:pt x="52" y="163"/>
                </a:cubicBezTo>
                <a:cubicBezTo>
                  <a:pt x="52" y="204"/>
                  <a:pt x="70" y="215"/>
                  <a:pt x="80" y="218"/>
                </a:cubicBezTo>
                <a:cubicBezTo>
                  <a:pt x="82" y="228"/>
                  <a:pt x="90" y="242"/>
                  <a:pt x="96" y="249"/>
                </a:cubicBezTo>
                <a:cubicBezTo>
                  <a:pt x="107" y="260"/>
                  <a:pt x="120" y="266"/>
                  <a:pt x="132" y="266"/>
                </a:cubicBezTo>
                <a:cubicBezTo>
                  <a:pt x="146" y="266"/>
                  <a:pt x="156" y="257"/>
                  <a:pt x="160" y="240"/>
                </a:cubicBezTo>
                <a:cubicBezTo>
                  <a:pt x="176" y="239"/>
                  <a:pt x="188" y="228"/>
                  <a:pt x="194" y="218"/>
                </a:cubicBezTo>
                <a:cubicBezTo>
                  <a:pt x="198" y="212"/>
                  <a:pt x="200" y="206"/>
                  <a:pt x="200" y="201"/>
                </a:cubicBezTo>
                <a:cubicBezTo>
                  <a:pt x="203" y="202"/>
                  <a:pt x="206" y="202"/>
                  <a:pt x="208" y="202"/>
                </a:cubicBezTo>
                <a:cubicBezTo>
                  <a:pt x="224" y="202"/>
                  <a:pt x="236" y="190"/>
                  <a:pt x="240" y="179"/>
                </a:cubicBezTo>
                <a:cubicBezTo>
                  <a:pt x="248" y="179"/>
                  <a:pt x="254" y="179"/>
                  <a:pt x="260" y="179"/>
                </a:cubicBezTo>
                <a:cubicBezTo>
                  <a:pt x="286" y="179"/>
                  <a:pt x="321" y="175"/>
                  <a:pt x="321" y="137"/>
                </a:cubicBezTo>
                <a:cubicBezTo>
                  <a:pt x="321" y="116"/>
                  <a:pt x="307" y="93"/>
                  <a:pt x="283" y="74"/>
                </a:cubicBezTo>
                <a:close/>
                <a:moveTo>
                  <a:pt x="260" y="170"/>
                </a:moveTo>
                <a:cubicBezTo>
                  <a:pt x="254" y="170"/>
                  <a:pt x="246" y="170"/>
                  <a:pt x="237" y="169"/>
                </a:cubicBezTo>
                <a:cubicBezTo>
                  <a:pt x="234" y="169"/>
                  <a:pt x="232" y="171"/>
                  <a:pt x="232" y="173"/>
                </a:cubicBezTo>
                <a:cubicBezTo>
                  <a:pt x="231" y="181"/>
                  <a:pt x="222" y="192"/>
                  <a:pt x="208" y="192"/>
                </a:cubicBezTo>
                <a:cubicBezTo>
                  <a:pt x="204" y="192"/>
                  <a:pt x="200" y="191"/>
                  <a:pt x="195" y="189"/>
                </a:cubicBezTo>
                <a:cubicBezTo>
                  <a:pt x="194" y="189"/>
                  <a:pt x="191" y="189"/>
                  <a:pt x="190" y="190"/>
                </a:cubicBezTo>
                <a:cubicBezTo>
                  <a:pt x="189" y="192"/>
                  <a:pt x="188" y="194"/>
                  <a:pt x="189" y="196"/>
                </a:cubicBezTo>
                <a:cubicBezTo>
                  <a:pt x="191" y="200"/>
                  <a:pt x="190" y="206"/>
                  <a:pt x="186" y="213"/>
                </a:cubicBezTo>
                <a:cubicBezTo>
                  <a:pt x="180" y="222"/>
                  <a:pt x="169" y="231"/>
                  <a:pt x="156" y="231"/>
                </a:cubicBezTo>
                <a:cubicBezTo>
                  <a:pt x="154" y="231"/>
                  <a:pt x="152" y="233"/>
                  <a:pt x="152" y="235"/>
                </a:cubicBezTo>
                <a:cubicBezTo>
                  <a:pt x="150" y="245"/>
                  <a:pt x="145" y="257"/>
                  <a:pt x="132" y="257"/>
                </a:cubicBezTo>
                <a:cubicBezTo>
                  <a:pt x="123" y="257"/>
                  <a:pt x="112" y="251"/>
                  <a:pt x="103" y="242"/>
                </a:cubicBezTo>
                <a:cubicBezTo>
                  <a:pt x="97" y="236"/>
                  <a:pt x="89" y="221"/>
                  <a:pt x="89" y="214"/>
                </a:cubicBezTo>
                <a:cubicBezTo>
                  <a:pt x="89" y="211"/>
                  <a:pt x="87" y="209"/>
                  <a:pt x="85" y="209"/>
                </a:cubicBezTo>
                <a:cubicBezTo>
                  <a:pt x="80" y="208"/>
                  <a:pt x="61" y="203"/>
                  <a:pt x="61" y="163"/>
                </a:cubicBezTo>
                <a:cubicBezTo>
                  <a:pt x="61" y="122"/>
                  <a:pt x="78" y="53"/>
                  <a:pt x="192" y="53"/>
                </a:cubicBezTo>
                <a:cubicBezTo>
                  <a:pt x="223" y="53"/>
                  <a:pt x="253" y="63"/>
                  <a:pt x="277" y="82"/>
                </a:cubicBezTo>
                <a:cubicBezTo>
                  <a:pt x="299" y="98"/>
                  <a:pt x="312" y="119"/>
                  <a:pt x="312" y="137"/>
                </a:cubicBezTo>
                <a:cubicBezTo>
                  <a:pt x="312" y="160"/>
                  <a:pt x="297" y="170"/>
                  <a:pt x="260" y="17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Right Arrow 14">
            <a:extLst>
              <a:ext uri="{FF2B5EF4-FFF2-40B4-BE49-F238E27FC236}">
                <a16:creationId xmlns:a16="http://schemas.microsoft.com/office/drawing/2014/main" id="{BCB42147-9BF7-41C4-8EDF-FCD28267688A}"/>
              </a:ext>
            </a:extLst>
          </p:cNvPr>
          <p:cNvSpPr/>
          <p:nvPr/>
        </p:nvSpPr>
        <p:spPr>
          <a:xfrm>
            <a:off x="7347627" y="1836635"/>
            <a:ext cx="600389" cy="701421"/>
          </a:xfrm>
          <a:prstGeom prst="rightArrow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F9733A8-AF8E-4499-86AC-E27E145FAE7F}"/>
              </a:ext>
            </a:extLst>
          </p:cNvPr>
          <p:cNvSpPr txBox="1"/>
          <p:nvPr/>
        </p:nvSpPr>
        <p:spPr>
          <a:xfrm>
            <a:off x="7960001" y="1850379"/>
            <a:ext cx="3056669" cy="615553"/>
          </a:xfrm>
          <a:prstGeom prst="rect">
            <a:avLst/>
          </a:prstGeom>
          <a:solidFill>
            <a:schemeClr val="bg2"/>
          </a:solidFill>
        </p:spPr>
        <p:txBody>
          <a:bodyPr wrap="square" lIns="182880" tIns="91440" rIns="182880" bIns="91440" rtlCol="0" anchor="ctr" anchorCtr="0">
            <a:spAutoFit/>
          </a:bodyPr>
          <a:lstStyle/>
          <a:p>
            <a:pPr marL="644129"/>
            <a:r>
              <a:rPr lang="en-US" sz="1400" dirty="0"/>
              <a:t>Sentiment Analysis with NLTK</a:t>
            </a:r>
          </a:p>
        </p:txBody>
      </p:sp>
      <p:sp>
        <p:nvSpPr>
          <p:cNvPr id="22" name="Right Arrow 14">
            <a:extLst>
              <a:ext uri="{FF2B5EF4-FFF2-40B4-BE49-F238E27FC236}">
                <a16:creationId xmlns:a16="http://schemas.microsoft.com/office/drawing/2014/main" id="{CB43FC86-D25B-4048-9827-669269961E7A}"/>
              </a:ext>
            </a:extLst>
          </p:cNvPr>
          <p:cNvSpPr/>
          <p:nvPr/>
        </p:nvSpPr>
        <p:spPr>
          <a:xfrm>
            <a:off x="10782442" y="1822560"/>
            <a:ext cx="600389" cy="701421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23" name="Freeform 40">
            <a:extLst>
              <a:ext uri="{FF2B5EF4-FFF2-40B4-BE49-F238E27FC236}">
                <a16:creationId xmlns:a16="http://schemas.microsoft.com/office/drawing/2014/main" id="{F5608CAD-700C-40F7-BAEB-8AC52E39DA23}"/>
              </a:ext>
            </a:extLst>
          </p:cNvPr>
          <p:cNvSpPr>
            <a:spLocks noEditPoints="1"/>
          </p:cNvSpPr>
          <p:nvPr/>
        </p:nvSpPr>
        <p:spPr bwMode="auto">
          <a:xfrm>
            <a:off x="8254799" y="1938937"/>
            <a:ext cx="408474" cy="423615"/>
          </a:xfrm>
          <a:custGeom>
            <a:avLst/>
            <a:gdLst>
              <a:gd name="T0" fmla="*/ 372 w 419"/>
              <a:gd name="T1" fmla="*/ 188 h 491"/>
              <a:gd name="T2" fmla="*/ 379 w 419"/>
              <a:gd name="T3" fmla="*/ 158 h 491"/>
              <a:gd name="T4" fmla="*/ 338 w 419"/>
              <a:gd name="T5" fmla="*/ 55 h 491"/>
              <a:gd name="T6" fmla="*/ 0 w 419"/>
              <a:gd name="T7" fmla="*/ 167 h 491"/>
              <a:gd name="T8" fmla="*/ 80 w 419"/>
              <a:gd name="T9" fmla="*/ 310 h 491"/>
              <a:gd name="T10" fmla="*/ 74 w 419"/>
              <a:gd name="T11" fmla="*/ 460 h 491"/>
              <a:gd name="T12" fmla="*/ 256 w 419"/>
              <a:gd name="T13" fmla="*/ 484 h 491"/>
              <a:gd name="T14" fmla="*/ 262 w 419"/>
              <a:gd name="T15" fmla="*/ 396 h 491"/>
              <a:gd name="T16" fmla="*/ 347 w 419"/>
              <a:gd name="T17" fmla="*/ 413 h 491"/>
              <a:gd name="T18" fmla="*/ 379 w 419"/>
              <a:gd name="T19" fmla="*/ 364 h 491"/>
              <a:gd name="T20" fmla="*/ 384 w 419"/>
              <a:gd name="T21" fmla="*/ 348 h 491"/>
              <a:gd name="T22" fmla="*/ 386 w 419"/>
              <a:gd name="T23" fmla="*/ 330 h 491"/>
              <a:gd name="T24" fmla="*/ 390 w 419"/>
              <a:gd name="T25" fmla="*/ 305 h 491"/>
              <a:gd name="T26" fmla="*/ 390 w 419"/>
              <a:gd name="T27" fmla="*/ 294 h 491"/>
              <a:gd name="T28" fmla="*/ 419 w 419"/>
              <a:gd name="T29" fmla="*/ 272 h 491"/>
              <a:gd name="T30" fmla="*/ 405 w 419"/>
              <a:gd name="T31" fmla="*/ 281 h 491"/>
              <a:gd name="T32" fmla="*/ 381 w 419"/>
              <a:gd name="T33" fmla="*/ 290 h 491"/>
              <a:gd name="T34" fmla="*/ 382 w 419"/>
              <a:gd name="T35" fmla="*/ 310 h 491"/>
              <a:gd name="T36" fmla="*/ 377 w 419"/>
              <a:gd name="T37" fmla="*/ 325 h 491"/>
              <a:gd name="T38" fmla="*/ 378 w 419"/>
              <a:gd name="T39" fmla="*/ 338 h 491"/>
              <a:gd name="T40" fmla="*/ 369 w 419"/>
              <a:gd name="T41" fmla="*/ 357 h 491"/>
              <a:gd name="T42" fmla="*/ 369 w 419"/>
              <a:gd name="T43" fmla="*/ 389 h 491"/>
              <a:gd name="T44" fmla="*/ 345 w 419"/>
              <a:gd name="T45" fmla="*/ 404 h 491"/>
              <a:gd name="T46" fmla="*/ 256 w 419"/>
              <a:gd name="T47" fmla="*/ 387 h 491"/>
              <a:gd name="T48" fmla="*/ 83 w 419"/>
              <a:gd name="T49" fmla="*/ 454 h 491"/>
              <a:gd name="T50" fmla="*/ 68 w 419"/>
              <a:gd name="T51" fmla="*/ 282 h 491"/>
              <a:gd name="T52" fmla="*/ 47 w 419"/>
              <a:gd name="T53" fmla="*/ 56 h 491"/>
              <a:gd name="T54" fmla="*/ 331 w 419"/>
              <a:gd name="T55" fmla="*/ 61 h 491"/>
              <a:gd name="T56" fmla="*/ 370 w 419"/>
              <a:gd name="T57" fmla="*/ 158 h 491"/>
              <a:gd name="T58" fmla="*/ 363 w 419"/>
              <a:gd name="T59" fmla="*/ 189 h 491"/>
              <a:gd name="T60" fmla="*/ 409 w 419"/>
              <a:gd name="T61" fmla="*/ 273 h 491"/>
              <a:gd name="T62" fmla="*/ 283 w 419"/>
              <a:gd name="T63" fmla="*/ 74 h 491"/>
              <a:gd name="T64" fmla="*/ 52 w 419"/>
              <a:gd name="T65" fmla="*/ 163 h 491"/>
              <a:gd name="T66" fmla="*/ 96 w 419"/>
              <a:gd name="T67" fmla="*/ 249 h 491"/>
              <a:gd name="T68" fmla="*/ 160 w 419"/>
              <a:gd name="T69" fmla="*/ 240 h 491"/>
              <a:gd name="T70" fmla="*/ 200 w 419"/>
              <a:gd name="T71" fmla="*/ 201 h 491"/>
              <a:gd name="T72" fmla="*/ 240 w 419"/>
              <a:gd name="T73" fmla="*/ 179 h 491"/>
              <a:gd name="T74" fmla="*/ 321 w 419"/>
              <a:gd name="T75" fmla="*/ 137 h 491"/>
              <a:gd name="T76" fmla="*/ 260 w 419"/>
              <a:gd name="T77" fmla="*/ 170 h 491"/>
              <a:gd name="T78" fmla="*/ 232 w 419"/>
              <a:gd name="T79" fmla="*/ 173 h 491"/>
              <a:gd name="T80" fmla="*/ 195 w 419"/>
              <a:gd name="T81" fmla="*/ 189 h 491"/>
              <a:gd name="T82" fmla="*/ 189 w 419"/>
              <a:gd name="T83" fmla="*/ 196 h 491"/>
              <a:gd name="T84" fmla="*/ 156 w 419"/>
              <a:gd name="T85" fmla="*/ 231 h 491"/>
              <a:gd name="T86" fmla="*/ 132 w 419"/>
              <a:gd name="T87" fmla="*/ 257 h 491"/>
              <a:gd name="T88" fmla="*/ 89 w 419"/>
              <a:gd name="T89" fmla="*/ 214 h 491"/>
              <a:gd name="T90" fmla="*/ 61 w 419"/>
              <a:gd name="T91" fmla="*/ 163 h 491"/>
              <a:gd name="T92" fmla="*/ 277 w 419"/>
              <a:gd name="T93" fmla="*/ 82 h 491"/>
              <a:gd name="T94" fmla="*/ 260 w 419"/>
              <a:gd name="T95" fmla="*/ 170 h 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19" h="491">
                <a:moveTo>
                  <a:pt x="407" y="250"/>
                </a:moveTo>
                <a:cubicBezTo>
                  <a:pt x="396" y="233"/>
                  <a:pt x="374" y="197"/>
                  <a:pt x="372" y="188"/>
                </a:cubicBezTo>
                <a:cubicBezTo>
                  <a:pt x="373" y="187"/>
                  <a:pt x="373" y="185"/>
                  <a:pt x="374" y="183"/>
                </a:cubicBezTo>
                <a:cubicBezTo>
                  <a:pt x="376" y="176"/>
                  <a:pt x="379" y="166"/>
                  <a:pt x="379" y="158"/>
                </a:cubicBezTo>
                <a:cubicBezTo>
                  <a:pt x="379" y="146"/>
                  <a:pt x="377" y="129"/>
                  <a:pt x="374" y="118"/>
                </a:cubicBezTo>
                <a:cubicBezTo>
                  <a:pt x="373" y="112"/>
                  <a:pt x="364" y="83"/>
                  <a:pt x="338" y="55"/>
                </a:cubicBezTo>
                <a:cubicBezTo>
                  <a:pt x="303" y="18"/>
                  <a:pt x="255" y="0"/>
                  <a:pt x="193" y="0"/>
                </a:cubicBezTo>
                <a:cubicBezTo>
                  <a:pt x="65" y="0"/>
                  <a:pt x="0" y="56"/>
                  <a:pt x="0" y="167"/>
                </a:cubicBezTo>
                <a:cubicBezTo>
                  <a:pt x="0" y="231"/>
                  <a:pt x="37" y="266"/>
                  <a:pt x="61" y="288"/>
                </a:cubicBezTo>
                <a:cubicBezTo>
                  <a:pt x="70" y="297"/>
                  <a:pt x="78" y="304"/>
                  <a:pt x="80" y="310"/>
                </a:cubicBezTo>
                <a:cubicBezTo>
                  <a:pt x="97" y="376"/>
                  <a:pt x="82" y="429"/>
                  <a:pt x="72" y="454"/>
                </a:cubicBezTo>
                <a:cubicBezTo>
                  <a:pt x="71" y="456"/>
                  <a:pt x="72" y="459"/>
                  <a:pt x="74" y="460"/>
                </a:cubicBezTo>
                <a:cubicBezTo>
                  <a:pt x="112" y="480"/>
                  <a:pt x="154" y="491"/>
                  <a:pt x="197" y="491"/>
                </a:cubicBezTo>
                <a:cubicBezTo>
                  <a:pt x="217" y="491"/>
                  <a:pt x="236" y="489"/>
                  <a:pt x="256" y="484"/>
                </a:cubicBezTo>
                <a:cubicBezTo>
                  <a:pt x="258" y="484"/>
                  <a:pt x="259" y="482"/>
                  <a:pt x="259" y="480"/>
                </a:cubicBezTo>
                <a:cubicBezTo>
                  <a:pt x="259" y="438"/>
                  <a:pt x="260" y="406"/>
                  <a:pt x="262" y="396"/>
                </a:cubicBezTo>
                <a:cubicBezTo>
                  <a:pt x="280" y="401"/>
                  <a:pt x="335" y="413"/>
                  <a:pt x="345" y="413"/>
                </a:cubicBezTo>
                <a:cubicBezTo>
                  <a:pt x="346" y="413"/>
                  <a:pt x="347" y="413"/>
                  <a:pt x="347" y="413"/>
                </a:cubicBezTo>
                <a:cubicBezTo>
                  <a:pt x="355" y="413"/>
                  <a:pt x="374" y="413"/>
                  <a:pt x="378" y="391"/>
                </a:cubicBezTo>
                <a:cubicBezTo>
                  <a:pt x="381" y="380"/>
                  <a:pt x="380" y="370"/>
                  <a:pt x="379" y="364"/>
                </a:cubicBezTo>
                <a:cubicBezTo>
                  <a:pt x="379" y="362"/>
                  <a:pt x="378" y="360"/>
                  <a:pt x="378" y="360"/>
                </a:cubicBezTo>
                <a:cubicBezTo>
                  <a:pt x="379" y="356"/>
                  <a:pt x="382" y="352"/>
                  <a:pt x="384" y="348"/>
                </a:cubicBezTo>
                <a:cubicBezTo>
                  <a:pt x="386" y="344"/>
                  <a:pt x="387" y="342"/>
                  <a:pt x="388" y="339"/>
                </a:cubicBezTo>
                <a:cubicBezTo>
                  <a:pt x="388" y="337"/>
                  <a:pt x="387" y="333"/>
                  <a:pt x="386" y="330"/>
                </a:cubicBezTo>
                <a:cubicBezTo>
                  <a:pt x="389" y="327"/>
                  <a:pt x="393" y="323"/>
                  <a:pt x="394" y="319"/>
                </a:cubicBezTo>
                <a:cubicBezTo>
                  <a:pt x="394" y="315"/>
                  <a:pt x="392" y="310"/>
                  <a:pt x="390" y="305"/>
                </a:cubicBezTo>
                <a:cubicBezTo>
                  <a:pt x="390" y="305"/>
                  <a:pt x="390" y="305"/>
                  <a:pt x="390" y="304"/>
                </a:cubicBezTo>
                <a:cubicBezTo>
                  <a:pt x="390" y="303"/>
                  <a:pt x="390" y="299"/>
                  <a:pt x="390" y="294"/>
                </a:cubicBezTo>
                <a:cubicBezTo>
                  <a:pt x="396" y="293"/>
                  <a:pt x="406" y="291"/>
                  <a:pt x="409" y="289"/>
                </a:cubicBezTo>
                <a:cubicBezTo>
                  <a:pt x="415" y="286"/>
                  <a:pt x="419" y="277"/>
                  <a:pt x="419" y="272"/>
                </a:cubicBezTo>
                <a:cubicBezTo>
                  <a:pt x="419" y="270"/>
                  <a:pt x="418" y="270"/>
                  <a:pt x="407" y="250"/>
                </a:cubicBezTo>
                <a:close/>
                <a:moveTo>
                  <a:pt x="405" y="281"/>
                </a:moveTo>
                <a:cubicBezTo>
                  <a:pt x="403" y="282"/>
                  <a:pt x="393" y="284"/>
                  <a:pt x="385" y="286"/>
                </a:cubicBezTo>
                <a:cubicBezTo>
                  <a:pt x="383" y="286"/>
                  <a:pt x="381" y="288"/>
                  <a:pt x="381" y="290"/>
                </a:cubicBezTo>
                <a:cubicBezTo>
                  <a:pt x="380" y="305"/>
                  <a:pt x="380" y="306"/>
                  <a:pt x="380" y="307"/>
                </a:cubicBezTo>
                <a:cubicBezTo>
                  <a:pt x="381" y="308"/>
                  <a:pt x="381" y="308"/>
                  <a:pt x="382" y="310"/>
                </a:cubicBezTo>
                <a:cubicBezTo>
                  <a:pt x="384" y="314"/>
                  <a:pt x="385" y="316"/>
                  <a:pt x="385" y="317"/>
                </a:cubicBezTo>
                <a:cubicBezTo>
                  <a:pt x="384" y="319"/>
                  <a:pt x="381" y="322"/>
                  <a:pt x="377" y="325"/>
                </a:cubicBezTo>
                <a:cubicBezTo>
                  <a:pt x="376" y="326"/>
                  <a:pt x="375" y="329"/>
                  <a:pt x="376" y="331"/>
                </a:cubicBezTo>
                <a:cubicBezTo>
                  <a:pt x="377" y="334"/>
                  <a:pt x="378" y="337"/>
                  <a:pt x="378" y="338"/>
                </a:cubicBezTo>
                <a:cubicBezTo>
                  <a:pt x="378" y="339"/>
                  <a:pt x="377" y="342"/>
                  <a:pt x="375" y="344"/>
                </a:cubicBezTo>
                <a:cubicBezTo>
                  <a:pt x="373" y="348"/>
                  <a:pt x="371" y="353"/>
                  <a:pt x="369" y="357"/>
                </a:cubicBezTo>
                <a:cubicBezTo>
                  <a:pt x="369" y="359"/>
                  <a:pt x="369" y="362"/>
                  <a:pt x="369" y="365"/>
                </a:cubicBezTo>
                <a:cubicBezTo>
                  <a:pt x="370" y="371"/>
                  <a:pt x="371" y="379"/>
                  <a:pt x="369" y="389"/>
                </a:cubicBezTo>
                <a:cubicBezTo>
                  <a:pt x="367" y="401"/>
                  <a:pt x="359" y="404"/>
                  <a:pt x="347" y="404"/>
                </a:cubicBezTo>
                <a:cubicBezTo>
                  <a:pt x="347" y="404"/>
                  <a:pt x="346" y="404"/>
                  <a:pt x="345" y="404"/>
                </a:cubicBezTo>
                <a:cubicBezTo>
                  <a:pt x="335" y="403"/>
                  <a:pt x="271" y="389"/>
                  <a:pt x="261" y="386"/>
                </a:cubicBezTo>
                <a:cubicBezTo>
                  <a:pt x="259" y="386"/>
                  <a:pt x="257" y="386"/>
                  <a:pt x="256" y="387"/>
                </a:cubicBezTo>
                <a:cubicBezTo>
                  <a:pt x="250" y="394"/>
                  <a:pt x="249" y="449"/>
                  <a:pt x="250" y="476"/>
                </a:cubicBezTo>
                <a:cubicBezTo>
                  <a:pt x="193" y="488"/>
                  <a:pt x="133" y="480"/>
                  <a:pt x="83" y="454"/>
                </a:cubicBezTo>
                <a:cubicBezTo>
                  <a:pt x="93" y="426"/>
                  <a:pt x="105" y="373"/>
                  <a:pt x="89" y="307"/>
                </a:cubicBezTo>
                <a:cubicBezTo>
                  <a:pt x="87" y="299"/>
                  <a:pt x="79" y="292"/>
                  <a:pt x="68" y="282"/>
                </a:cubicBezTo>
                <a:cubicBezTo>
                  <a:pt x="44" y="260"/>
                  <a:pt x="9" y="227"/>
                  <a:pt x="9" y="167"/>
                </a:cubicBezTo>
                <a:cubicBezTo>
                  <a:pt x="9" y="119"/>
                  <a:pt x="22" y="82"/>
                  <a:pt x="47" y="56"/>
                </a:cubicBezTo>
                <a:cubicBezTo>
                  <a:pt x="78" y="25"/>
                  <a:pt x="127" y="9"/>
                  <a:pt x="193" y="9"/>
                </a:cubicBezTo>
                <a:cubicBezTo>
                  <a:pt x="252" y="9"/>
                  <a:pt x="298" y="27"/>
                  <a:pt x="331" y="61"/>
                </a:cubicBezTo>
                <a:cubicBezTo>
                  <a:pt x="357" y="88"/>
                  <a:pt x="364" y="117"/>
                  <a:pt x="365" y="120"/>
                </a:cubicBezTo>
                <a:cubicBezTo>
                  <a:pt x="367" y="130"/>
                  <a:pt x="370" y="147"/>
                  <a:pt x="370" y="158"/>
                </a:cubicBezTo>
                <a:cubicBezTo>
                  <a:pt x="370" y="165"/>
                  <a:pt x="367" y="174"/>
                  <a:pt x="365" y="180"/>
                </a:cubicBezTo>
                <a:cubicBezTo>
                  <a:pt x="363" y="185"/>
                  <a:pt x="363" y="187"/>
                  <a:pt x="363" y="189"/>
                </a:cubicBezTo>
                <a:cubicBezTo>
                  <a:pt x="364" y="198"/>
                  <a:pt x="380" y="224"/>
                  <a:pt x="399" y="255"/>
                </a:cubicBezTo>
                <a:cubicBezTo>
                  <a:pt x="403" y="263"/>
                  <a:pt x="408" y="271"/>
                  <a:pt x="409" y="273"/>
                </a:cubicBezTo>
                <a:cubicBezTo>
                  <a:pt x="409" y="275"/>
                  <a:pt x="406" y="280"/>
                  <a:pt x="405" y="281"/>
                </a:cubicBezTo>
                <a:close/>
                <a:moveTo>
                  <a:pt x="283" y="74"/>
                </a:moveTo>
                <a:cubicBezTo>
                  <a:pt x="257" y="54"/>
                  <a:pt x="225" y="43"/>
                  <a:pt x="192" y="43"/>
                </a:cubicBezTo>
                <a:cubicBezTo>
                  <a:pt x="103" y="43"/>
                  <a:pt x="52" y="87"/>
                  <a:pt x="52" y="163"/>
                </a:cubicBezTo>
                <a:cubicBezTo>
                  <a:pt x="52" y="204"/>
                  <a:pt x="70" y="215"/>
                  <a:pt x="80" y="218"/>
                </a:cubicBezTo>
                <a:cubicBezTo>
                  <a:pt x="82" y="228"/>
                  <a:pt x="90" y="242"/>
                  <a:pt x="96" y="249"/>
                </a:cubicBezTo>
                <a:cubicBezTo>
                  <a:pt x="107" y="260"/>
                  <a:pt x="120" y="266"/>
                  <a:pt x="132" y="266"/>
                </a:cubicBezTo>
                <a:cubicBezTo>
                  <a:pt x="146" y="266"/>
                  <a:pt x="156" y="257"/>
                  <a:pt x="160" y="240"/>
                </a:cubicBezTo>
                <a:cubicBezTo>
                  <a:pt x="176" y="239"/>
                  <a:pt x="188" y="228"/>
                  <a:pt x="194" y="218"/>
                </a:cubicBezTo>
                <a:cubicBezTo>
                  <a:pt x="198" y="212"/>
                  <a:pt x="200" y="206"/>
                  <a:pt x="200" y="201"/>
                </a:cubicBezTo>
                <a:cubicBezTo>
                  <a:pt x="203" y="202"/>
                  <a:pt x="206" y="202"/>
                  <a:pt x="208" y="202"/>
                </a:cubicBezTo>
                <a:cubicBezTo>
                  <a:pt x="224" y="202"/>
                  <a:pt x="236" y="190"/>
                  <a:pt x="240" y="179"/>
                </a:cubicBezTo>
                <a:cubicBezTo>
                  <a:pt x="248" y="179"/>
                  <a:pt x="254" y="179"/>
                  <a:pt x="260" y="179"/>
                </a:cubicBezTo>
                <a:cubicBezTo>
                  <a:pt x="286" y="179"/>
                  <a:pt x="321" y="175"/>
                  <a:pt x="321" y="137"/>
                </a:cubicBezTo>
                <a:cubicBezTo>
                  <a:pt x="321" y="116"/>
                  <a:pt x="307" y="93"/>
                  <a:pt x="283" y="74"/>
                </a:cubicBezTo>
                <a:close/>
                <a:moveTo>
                  <a:pt x="260" y="170"/>
                </a:moveTo>
                <a:cubicBezTo>
                  <a:pt x="254" y="170"/>
                  <a:pt x="246" y="170"/>
                  <a:pt x="237" y="169"/>
                </a:cubicBezTo>
                <a:cubicBezTo>
                  <a:pt x="234" y="169"/>
                  <a:pt x="232" y="171"/>
                  <a:pt x="232" y="173"/>
                </a:cubicBezTo>
                <a:cubicBezTo>
                  <a:pt x="231" y="181"/>
                  <a:pt x="222" y="192"/>
                  <a:pt x="208" y="192"/>
                </a:cubicBezTo>
                <a:cubicBezTo>
                  <a:pt x="204" y="192"/>
                  <a:pt x="200" y="191"/>
                  <a:pt x="195" y="189"/>
                </a:cubicBezTo>
                <a:cubicBezTo>
                  <a:pt x="194" y="189"/>
                  <a:pt x="191" y="189"/>
                  <a:pt x="190" y="190"/>
                </a:cubicBezTo>
                <a:cubicBezTo>
                  <a:pt x="189" y="192"/>
                  <a:pt x="188" y="194"/>
                  <a:pt x="189" y="196"/>
                </a:cubicBezTo>
                <a:cubicBezTo>
                  <a:pt x="191" y="200"/>
                  <a:pt x="190" y="206"/>
                  <a:pt x="186" y="213"/>
                </a:cubicBezTo>
                <a:cubicBezTo>
                  <a:pt x="180" y="222"/>
                  <a:pt x="169" y="231"/>
                  <a:pt x="156" y="231"/>
                </a:cubicBezTo>
                <a:cubicBezTo>
                  <a:pt x="154" y="231"/>
                  <a:pt x="152" y="233"/>
                  <a:pt x="152" y="235"/>
                </a:cubicBezTo>
                <a:cubicBezTo>
                  <a:pt x="150" y="245"/>
                  <a:pt x="145" y="257"/>
                  <a:pt x="132" y="257"/>
                </a:cubicBezTo>
                <a:cubicBezTo>
                  <a:pt x="123" y="257"/>
                  <a:pt x="112" y="251"/>
                  <a:pt x="103" y="242"/>
                </a:cubicBezTo>
                <a:cubicBezTo>
                  <a:pt x="97" y="236"/>
                  <a:pt x="89" y="221"/>
                  <a:pt x="89" y="214"/>
                </a:cubicBezTo>
                <a:cubicBezTo>
                  <a:pt x="89" y="211"/>
                  <a:pt x="87" y="209"/>
                  <a:pt x="85" y="209"/>
                </a:cubicBezTo>
                <a:cubicBezTo>
                  <a:pt x="80" y="208"/>
                  <a:pt x="61" y="203"/>
                  <a:pt x="61" y="163"/>
                </a:cubicBezTo>
                <a:cubicBezTo>
                  <a:pt x="61" y="122"/>
                  <a:pt x="78" y="53"/>
                  <a:pt x="192" y="53"/>
                </a:cubicBezTo>
                <a:cubicBezTo>
                  <a:pt x="223" y="53"/>
                  <a:pt x="253" y="63"/>
                  <a:pt x="277" y="82"/>
                </a:cubicBezTo>
                <a:cubicBezTo>
                  <a:pt x="299" y="98"/>
                  <a:pt x="312" y="119"/>
                  <a:pt x="312" y="137"/>
                </a:cubicBezTo>
                <a:cubicBezTo>
                  <a:pt x="312" y="160"/>
                  <a:pt x="297" y="170"/>
                  <a:pt x="260" y="17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4FD501F-E22F-4EDB-A221-67FFF1396FA4}"/>
              </a:ext>
            </a:extLst>
          </p:cNvPr>
          <p:cNvSpPr/>
          <p:nvPr/>
        </p:nvSpPr>
        <p:spPr>
          <a:xfrm>
            <a:off x="479810" y="2738716"/>
            <a:ext cx="7330865" cy="314413"/>
          </a:xfrm>
          <a:prstGeom prst="round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These are not complete and updated to latest process used</a:t>
            </a:r>
          </a:p>
        </p:txBody>
      </p:sp>
    </p:spTree>
    <p:extLst>
      <p:ext uri="{BB962C8B-B14F-4D97-AF65-F5344CB8AC3E}">
        <p14:creationId xmlns:p14="http://schemas.microsoft.com/office/powerpoint/2010/main" val="260267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Placeholder 5">
            <a:extLst>
              <a:ext uri="{FF2B5EF4-FFF2-40B4-BE49-F238E27FC236}">
                <a16:creationId xmlns:a16="http://schemas.microsoft.com/office/drawing/2014/main" id="{5342D243-E639-4FA1-BE8D-3D0591252B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22" r="59786"/>
          <a:stretch/>
        </p:blipFill>
        <p:spPr>
          <a:xfrm>
            <a:off x="1842024" y="1212933"/>
            <a:ext cx="1125071" cy="2644068"/>
          </a:xfrm>
          <a:prstGeom prst="rect">
            <a:avLst/>
          </a:prstGeom>
        </p:spPr>
      </p:pic>
      <p:pic>
        <p:nvPicPr>
          <p:cNvPr id="94" name="Picture Placeholder 7">
            <a:extLst>
              <a:ext uri="{FF2B5EF4-FFF2-40B4-BE49-F238E27FC236}">
                <a16:creationId xmlns:a16="http://schemas.microsoft.com/office/drawing/2014/main" id="{D3B3A9A8-A4D4-4CEA-A747-FDC8CD166A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1" r="43254"/>
          <a:stretch/>
        </p:blipFill>
        <p:spPr>
          <a:xfrm>
            <a:off x="5450541" y="1397000"/>
            <a:ext cx="1069850" cy="2644068"/>
          </a:xfrm>
          <a:prstGeom prst="rect">
            <a:avLst/>
          </a:prstGeom>
        </p:spPr>
      </p:pic>
      <p:pic>
        <p:nvPicPr>
          <p:cNvPr id="95" name="Picture Placeholder 10">
            <a:extLst>
              <a:ext uri="{FF2B5EF4-FFF2-40B4-BE49-F238E27FC236}">
                <a16:creationId xmlns:a16="http://schemas.microsoft.com/office/drawing/2014/main" id="{6019549C-7AEE-4821-8625-04F973BA7F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92" r="23534"/>
          <a:stretch/>
        </p:blipFill>
        <p:spPr>
          <a:xfrm>
            <a:off x="8988723" y="1444272"/>
            <a:ext cx="1237130" cy="2644068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94F03ED-4E37-4BBD-8BBA-1B71F3BAB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2" name="Title 9">
            <a:extLst>
              <a:ext uri="{FF2B5EF4-FFF2-40B4-BE49-F238E27FC236}">
                <a16:creationId xmlns:a16="http://schemas.microsoft.com/office/drawing/2014/main" id="{91846E91-9682-4C85-B2B3-7260E5AA61FF}"/>
              </a:ext>
            </a:extLst>
          </p:cNvPr>
          <p:cNvSpPr txBox="1">
            <a:spLocks/>
          </p:cNvSpPr>
          <p:nvPr/>
        </p:nvSpPr>
        <p:spPr>
          <a:xfrm>
            <a:off x="914400" y="279963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 defTabSz="914378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100" kern="800" spc="-4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378" rtl="0" eaLnBrk="1" fontAlgn="auto" latinLnBrk="0" hangingPunct="1">
              <a:lnSpc>
                <a:spcPct val="86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800" cap="none" spc="-40" normalizeH="0" baseline="0" noProof="0" dirty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  <a:ea typeface="+mj-ea"/>
                <a:cs typeface="+mj-cs"/>
              </a:rPr>
              <a:t>We compared side-by-side three different topic modelling approaches for the task of discovering underlaying</a:t>
            </a:r>
            <a:r>
              <a:rPr lang="en-US" dirty="0">
                <a:solidFill>
                  <a:srgbClr val="57565A"/>
                </a:solidFill>
                <a:latin typeface="Open Sans Light"/>
              </a:rPr>
              <a:t> </a:t>
            </a:r>
            <a:r>
              <a:rPr kumimoji="0" lang="en-US" sz="2100" b="0" i="0" u="none" strike="noStrike" kern="800" cap="none" spc="-40" normalizeH="0" baseline="0" noProof="0" dirty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  <a:latin typeface="Open Sans Light"/>
                <a:ea typeface="+mj-ea"/>
                <a:cs typeface="+mj-cs"/>
              </a:rPr>
              <a:t>topics 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1D060397-06DB-4D27-A7D8-3062BA1023C0}"/>
              </a:ext>
            </a:extLst>
          </p:cNvPr>
          <p:cNvSpPr txBox="1">
            <a:spLocks/>
          </p:cNvSpPr>
          <p:nvPr/>
        </p:nvSpPr>
        <p:spPr>
          <a:xfrm>
            <a:off x="928455" y="3428996"/>
            <a:ext cx="3337848" cy="609398"/>
          </a:xfrm>
          <a:prstGeom prst="rect">
            <a:avLst/>
          </a:prstGeom>
          <a:solidFill>
            <a:srgbClr val="2099D8">
              <a:alpha val="80000"/>
            </a:srgbClr>
          </a:solidFill>
        </p:spPr>
        <p:txBody>
          <a:bodyPr vert="horz" lIns="182880" tIns="91440" rIns="182880" bIns="91440" rtlCol="0" anchor="b" anchorCtr="0">
            <a:spAutoFit/>
          </a:bodyPr>
          <a:lstStyle>
            <a:lvl1pPr marL="0" indent="0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500" kern="800" spc="-1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57175" indent="-128588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385763" indent="-128588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557213" indent="-171450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2099D8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1400" b="0" i="0" u="none" strike="noStrike" kern="800" cap="none" spc="-1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Latent Semantic Analysis</a:t>
            </a:r>
            <a:endParaRPr kumimoji="0" lang="en-US" sz="1400" b="0" i="0" u="none" strike="noStrike" kern="800" cap="none" spc="-1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  <a:p>
            <a:pPr marL="0" marR="0" lvl="1" indent="0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2099D8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8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(LSA)</a:t>
            </a:r>
            <a:endParaRPr kumimoji="0" lang="en-US" sz="1050" b="0" i="0" u="none" strike="noStrike" kern="8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4" name="Text Placeholder 15">
            <a:extLst>
              <a:ext uri="{FF2B5EF4-FFF2-40B4-BE49-F238E27FC236}">
                <a16:creationId xmlns:a16="http://schemas.microsoft.com/office/drawing/2014/main" id="{99E490F3-B1B4-4660-9E47-6D332815E4F0}"/>
              </a:ext>
            </a:extLst>
          </p:cNvPr>
          <p:cNvSpPr txBox="1">
            <a:spLocks/>
          </p:cNvSpPr>
          <p:nvPr/>
        </p:nvSpPr>
        <p:spPr>
          <a:xfrm>
            <a:off x="4429416" y="3439810"/>
            <a:ext cx="3328416" cy="609398"/>
          </a:xfrm>
          <a:prstGeom prst="rect">
            <a:avLst/>
          </a:prstGeom>
          <a:solidFill>
            <a:srgbClr val="25B7AB">
              <a:alpha val="80000"/>
            </a:srgbClr>
          </a:solidFill>
        </p:spPr>
        <p:txBody>
          <a:bodyPr vert="horz" lIns="182880" tIns="91440" rIns="182880" bIns="91440" rtlCol="0" anchor="b" anchorCtr="0">
            <a:spAutoFit/>
          </a:bodyPr>
          <a:lstStyle>
            <a:lvl1pPr marL="0" indent="0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500" kern="800" spc="-1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57175" indent="-128588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385763" indent="-128588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557213" indent="-171450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2099D8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80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Probabilistic Latent Semantic Analysis</a:t>
            </a:r>
          </a:p>
          <a:p>
            <a:pPr marL="0" marR="0" lvl="1" indent="0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2099D8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8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(PLSA)</a:t>
            </a:r>
          </a:p>
        </p:txBody>
      </p:sp>
      <p:sp>
        <p:nvSpPr>
          <p:cNvPr id="65" name="Text Placeholder 16">
            <a:extLst>
              <a:ext uri="{FF2B5EF4-FFF2-40B4-BE49-F238E27FC236}">
                <a16:creationId xmlns:a16="http://schemas.microsoft.com/office/drawing/2014/main" id="{D93A63A0-C8BC-49B2-88DE-DB3BDABC2C1D}"/>
              </a:ext>
            </a:extLst>
          </p:cNvPr>
          <p:cNvSpPr txBox="1">
            <a:spLocks/>
          </p:cNvSpPr>
          <p:nvPr/>
        </p:nvSpPr>
        <p:spPr>
          <a:xfrm>
            <a:off x="7949184" y="3444389"/>
            <a:ext cx="3328416" cy="594009"/>
          </a:xfrm>
          <a:prstGeom prst="rect">
            <a:avLst/>
          </a:prstGeom>
          <a:solidFill>
            <a:srgbClr val="ABD22A">
              <a:alpha val="80000"/>
            </a:srgbClr>
          </a:solidFill>
        </p:spPr>
        <p:txBody>
          <a:bodyPr vert="horz" lIns="182880" tIns="91440" rIns="182880" bIns="91440" rtlCol="0" anchor="b" anchorCtr="0">
            <a:spAutoFit/>
          </a:bodyPr>
          <a:lstStyle>
            <a:lvl1pPr marL="0" indent="0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500" kern="800" spc="-1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257175" indent="-128588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385763" indent="-128588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–"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557213" indent="-171450" algn="l" defTabSz="9143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»"/>
              <a:defRPr sz="1050" kern="8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2099D8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800" cap="none" spc="-1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Latent Dirichlet Allocation</a:t>
            </a:r>
          </a:p>
          <a:p>
            <a:pPr marL="0" marR="0" lvl="1" indent="0" algn="l" defTabSz="9143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2099D8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8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(LDA)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C30F7A4-793E-479C-A5AF-9E652B367C06}"/>
              </a:ext>
            </a:extLst>
          </p:cNvPr>
          <p:cNvSpPr/>
          <p:nvPr/>
        </p:nvSpPr>
        <p:spPr>
          <a:xfrm>
            <a:off x="937971" y="4979068"/>
            <a:ext cx="1250103" cy="173049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121917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</a:rPr>
              <a:t>QUALITY DEPENDANT ON HAVING LARGE DATASET 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571DE32C-E94E-407A-9C1B-19E069E9D3DF}"/>
              </a:ext>
            </a:extLst>
          </p:cNvPr>
          <p:cNvSpPr/>
          <p:nvPr/>
        </p:nvSpPr>
        <p:spPr>
          <a:xfrm>
            <a:off x="937971" y="4563898"/>
            <a:ext cx="1250103" cy="173049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121917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</a:rPr>
              <a:t>ACCURACY</a:t>
            </a:r>
          </a:p>
        </p:txBody>
      </p:sp>
      <p:sp>
        <p:nvSpPr>
          <p:cNvPr id="68" name="Rounded Rectangle 39">
            <a:extLst>
              <a:ext uri="{FF2B5EF4-FFF2-40B4-BE49-F238E27FC236}">
                <a16:creationId xmlns:a16="http://schemas.microsoft.com/office/drawing/2014/main" id="{BDB4911A-2EDF-4884-BCD8-02F0D0F6E92D}"/>
              </a:ext>
            </a:extLst>
          </p:cNvPr>
          <p:cNvSpPr/>
          <p:nvPr/>
        </p:nvSpPr>
        <p:spPr>
          <a:xfrm rot="5400000">
            <a:off x="2520143" y="2759618"/>
            <a:ext cx="168773" cy="3319011"/>
          </a:xfrm>
          <a:prstGeom prst="roundRect">
            <a:avLst>
              <a:gd name="adj" fmla="val 50000"/>
            </a:avLst>
          </a:prstGeom>
          <a:solidFill>
            <a:srgbClr val="57565A">
              <a:lumMod val="40000"/>
              <a:lumOff val="60000"/>
              <a:alpha val="50000"/>
            </a:srgbClr>
          </a:solidFill>
          <a:ln w="793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69" name="Rounded Rectangle 40">
            <a:extLst>
              <a:ext uri="{FF2B5EF4-FFF2-40B4-BE49-F238E27FC236}">
                <a16:creationId xmlns:a16="http://schemas.microsoft.com/office/drawing/2014/main" id="{FD93CF73-09E6-4B5F-8069-53FC8F829303}"/>
              </a:ext>
            </a:extLst>
          </p:cNvPr>
          <p:cNvSpPr/>
          <p:nvPr/>
        </p:nvSpPr>
        <p:spPr>
          <a:xfrm>
            <a:off x="945025" y="4334737"/>
            <a:ext cx="2919070" cy="168773"/>
          </a:xfrm>
          <a:prstGeom prst="roundRect">
            <a:avLst>
              <a:gd name="adj" fmla="val 50000"/>
            </a:avLst>
          </a:prstGeom>
          <a:solidFill>
            <a:srgbClr val="4AAADD"/>
          </a:solidFill>
          <a:ln w="9525" cap="flat" cmpd="sng" algn="ctr">
            <a:noFill/>
            <a:prstDash val="solid"/>
          </a:ln>
          <a:effectLst/>
        </p:spPr>
        <p:txBody>
          <a:bodyPr wrap="none" tIns="91440" bIns="91440" rtlCol="0" anchor="ctr" anchorCtr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90%</a:t>
            </a:r>
          </a:p>
        </p:txBody>
      </p:sp>
      <p:sp>
        <p:nvSpPr>
          <p:cNvPr id="70" name="Rounded Rectangle 41">
            <a:extLst>
              <a:ext uri="{FF2B5EF4-FFF2-40B4-BE49-F238E27FC236}">
                <a16:creationId xmlns:a16="http://schemas.microsoft.com/office/drawing/2014/main" id="{68E2CF35-B9B0-410E-866B-2FE429F2F534}"/>
              </a:ext>
            </a:extLst>
          </p:cNvPr>
          <p:cNvSpPr/>
          <p:nvPr/>
        </p:nvSpPr>
        <p:spPr>
          <a:xfrm rot="5400000">
            <a:off x="2520143" y="3174788"/>
            <a:ext cx="168773" cy="3319011"/>
          </a:xfrm>
          <a:prstGeom prst="roundRect">
            <a:avLst>
              <a:gd name="adj" fmla="val 50000"/>
            </a:avLst>
          </a:prstGeom>
          <a:solidFill>
            <a:srgbClr val="57565A">
              <a:lumMod val="40000"/>
              <a:lumOff val="60000"/>
              <a:alpha val="50000"/>
            </a:srgbClr>
          </a:solidFill>
          <a:ln w="793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71" name="Rounded Rectangle 42">
            <a:extLst>
              <a:ext uri="{FF2B5EF4-FFF2-40B4-BE49-F238E27FC236}">
                <a16:creationId xmlns:a16="http://schemas.microsoft.com/office/drawing/2014/main" id="{47C2264D-5951-48CC-8540-E6FFD0629036}"/>
              </a:ext>
            </a:extLst>
          </p:cNvPr>
          <p:cNvSpPr/>
          <p:nvPr/>
        </p:nvSpPr>
        <p:spPr>
          <a:xfrm>
            <a:off x="945024" y="4749908"/>
            <a:ext cx="1856753" cy="168770"/>
          </a:xfrm>
          <a:prstGeom prst="roundRect">
            <a:avLst>
              <a:gd name="adj" fmla="val 50000"/>
            </a:avLst>
          </a:prstGeom>
          <a:solidFill>
            <a:srgbClr val="4AAADD"/>
          </a:solidFill>
          <a:ln w="9525" cap="flat" cmpd="sng" algn="ctr">
            <a:noFill/>
            <a:prstDash val="solid"/>
          </a:ln>
          <a:effectLst/>
        </p:spPr>
        <p:txBody>
          <a:bodyPr wrap="none" tIns="91440" bIns="91440" rtlCol="0" anchor="ctr" anchorCtr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60%</a:t>
            </a:r>
          </a:p>
        </p:txBody>
      </p:sp>
      <p:sp>
        <p:nvSpPr>
          <p:cNvPr id="72" name="Rounded Rectangle 43">
            <a:extLst>
              <a:ext uri="{FF2B5EF4-FFF2-40B4-BE49-F238E27FC236}">
                <a16:creationId xmlns:a16="http://schemas.microsoft.com/office/drawing/2014/main" id="{8C3FE909-6D04-410F-9D4F-B06104D13F09}"/>
              </a:ext>
            </a:extLst>
          </p:cNvPr>
          <p:cNvSpPr/>
          <p:nvPr/>
        </p:nvSpPr>
        <p:spPr>
          <a:xfrm rot="5400000">
            <a:off x="2520143" y="3589958"/>
            <a:ext cx="168773" cy="3319011"/>
          </a:xfrm>
          <a:prstGeom prst="roundRect">
            <a:avLst>
              <a:gd name="adj" fmla="val 50000"/>
            </a:avLst>
          </a:prstGeom>
          <a:solidFill>
            <a:srgbClr val="57565A">
              <a:lumMod val="40000"/>
              <a:lumOff val="60000"/>
              <a:alpha val="50000"/>
            </a:srgbClr>
          </a:solidFill>
          <a:ln w="793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73" name="Rounded Rectangle 44">
            <a:extLst>
              <a:ext uri="{FF2B5EF4-FFF2-40B4-BE49-F238E27FC236}">
                <a16:creationId xmlns:a16="http://schemas.microsoft.com/office/drawing/2014/main" id="{7DB95090-3211-43CF-94FA-4CF83C78A080}"/>
              </a:ext>
            </a:extLst>
          </p:cNvPr>
          <p:cNvSpPr/>
          <p:nvPr/>
        </p:nvSpPr>
        <p:spPr>
          <a:xfrm>
            <a:off x="945025" y="5165078"/>
            <a:ext cx="2919070" cy="181732"/>
          </a:xfrm>
          <a:prstGeom prst="roundRect">
            <a:avLst>
              <a:gd name="adj" fmla="val 50000"/>
            </a:avLst>
          </a:prstGeom>
          <a:solidFill>
            <a:srgbClr val="4AAADD"/>
          </a:solidFill>
          <a:ln w="9525" cap="flat" cmpd="sng" algn="ctr">
            <a:noFill/>
            <a:prstDash val="solid"/>
          </a:ln>
          <a:effectLst/>
        </p:spPr>
        <p:txBody>
          <a:bodyPr wrap="none" tIns="91440" bIns="91440" rtlCol="0" anchor="ctr" anchorCtr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90%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F61837B-E6DF-451D-802A-894A630D3071}"/>
              </a:ext>
            </a:extLst>
          </p:cNvPr>
          <p:cNvSpPr/>
          <p:nvPr/>
        </p:nvSpPr>
        <p:spPr>
          <a:xfrm>
            <a:off x="934429" y="4137919"/>
            <a:ext cx="1253645" cy="173048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121917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</a:rPr>
              <a:t>TRAINING SPEED	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CEDCC8E-135F-47AE-8285-95864ED047E5}"/>
              </a:ext>
            </a:extLst>
          </p:cNvPr>
          <p:cNvSpPr/>
          <p:nvPr/>
        </p:nvSpPr>
        <p:spPr>
          <a:xfrm>
            <a:off x="7946155" y="4918680"/>
            <a:ext cx="1253645" cy="173048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121917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</a:rPr>
              <a:t>INTERPRETABILITY OF RESULTS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1601E78-BCAC-4881-BEC3-90756D89D79B}"/>
              </a:ext>
            </a:extLst>
          </p:cNvPr>
          <p:cNvSpPr/>
          <p:nvPr/>
        </p:nvSpPr>
        <p:spPr>
          <a:xfrm>
            <a:off x="7946155" y="4503510"/>
            <a:ext cx="1253645" cy="173048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121917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</a:rPr>
              <a:t>ACCURACY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FA6E076-14FC-4822-97C0-3239D34C2817}"/>
              </a:ext>
            </a:extLst>
          </p:cNvPr>
          <p:cNvSpPr/>
          <p:nvPr/>
        </p:nvSpPr>
        <p:spPr>
          <a:xfrm>
            <a:off x="7946155" y="4088340"/>
            <a:ext cx="1253645" cy="173048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121917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</a:rPr>
              <a:t>TRAINING SPEED	</a:t>
            </a:r>
          </a:p>
        </p:txBody>
      </p:sp>
      <p:sp>
        <p:nvSpPr>
          <p:cNvPr id="78" name="Rounded Rectangle 27">
            <a:extLst>
              <a:ext uri="{FF2B5EF4-FFF2-40B4-BE49-F238E27FC236}">
                <a16:creationId xmlns:a16="http://schemas.microsoft.com/office/drawing/2014/main" id="{2BEF8E28-BA09-4B14-A9F3-80CDB31EE777}"/>
              </a:ext>
            </a:extLst>
          </p:cNvPr>
          <p:cNvSpPr/>
          <p:nvPr/>
        </p:nvSpPr>
        <p:spPr>
          <a:xfrm rot="5400000">
            <a:off x="9533031" y="2694526"/>
            <a:ext cx="168774" cy="3328418"/>
          </a:xfrm>
          <a:prstGeom prst="roundRect">
            <a:avLst>
              <a:gd name="adj" fmla="val 50000"/>
            </a:avLst>
          </a:prstGeom>
          <a:solidFill>
            <a:srgbClr val="57565A">
              <a:lumMod val="40000"/>
              <a:lumOff val="60000"/>
              <a:alpha val="50000"/>
            </a:srgbClr>
          </a:solidFill>
          <a:ln w="793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79" name="Rounded Rectangle 28">
            <a:extLst>
              <a:ext uri="{FF2B5EF4-FFF2-40B4-BE49-F238E27FC236}">
                <a16:creationId xmlns:a16="http://schemas.microsoft.com/office/drawing/2014/main" id="{E088F426-A9D6-45EE-8943-101673A8B79F}"/>
              </a:ext>
            </a:extLst>
          </p:cNvPr>
          <p:cNvSpPr/>
          <p:nvPr/>
        </p:nvSpPr>
        <p:spPr>
          <a:xfrm>
            <a:off x="7953210" y="4274349"/>
            <a:ext cx="2229029" cy="168770"/>
          </a:xfrm>
          <a:prstGeom prst="roundRect">
            <a:avLst>
              <a:gd name="adj" fmla="val 50000"/>
            </a:avLst>
          </a:prstGeom>
          <a:solidFill>
            <a:srgbClr val="B9D852"/>
          </a:solidFill>
          <a:ln w="9525" cap="flat" cmpd="sng" algn="ctr">
            <a:noFill/>
            <a:prstDash val="solid"/>
          </a:ln>
          <a:effectLst/>
        </p:spPr>
        <p:txBody>
          <a:bodyPr wrap="none" tIns="91440" bIns="91440" rtlCol="0" anchor="ctr" anchorCtr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70%</a:t>
            </a:r>
          </a:p>
        </p:txBody>
      </p:sp>
      <p:sp>
        <p:nvSpPr>
          <p:cNvPr id="80" name="Rounded Rectangle 29">
            <a:extLst>
              <a:ext uri="{FF2B5EF4-FFF2-40B4-BE49-F238E27FC236}">
                <a16:creationId xmlns:a16="http://schemas.microsoft.com/office/drawing/2014/main" id="{F79B420D-A747-489D-A82F-EE9B47403D3D}"/>
              </a:ext>
            </a:extLst>
          </p:cNvPr>
          <p:cNvSpPr/>
          <p:nvPr/>
        </p:nvSpPr>
        <p:spPr>
          <a:xfrm rot="5400000">
            <a:off x="9533031" y="3109696"/>
            <a:ext cx="168774" cy="3328418"/>
          </a:xfrm>
          <a:prstGeom prst="roundRect">
            <a:avLst>
              <a:gd name="adj" fmla="val 50000"/>
            </a:avLst>
          </a:prstGeom>
          <a:solidFill>
            <a:srgbClr val="57565A">
              <a:lumMod val="40000"/>
              <a:lumOff val="60000"/>
              <a:alpha val="50000"/>
            </a:srgbClr>
          </a:solidFill>
          <a:ln w="793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81" name="Rounded Rectangle 30">
            <a:extLst>
              <a:ext uri="{FF2B5EF4-FFF2-40B4-BE49-F238E27FC236}">
                <a16:creationId xmlns:a16="http://schemas.microsoft.com/office/drawing/2014/main" id="{6DCA1351-1852-4070-AB05-258B365A209D}"/>
              </a:ext>
            </a:extLst>
          </p:cNvPr>
          <p:cNvSpPr/>
          <p:nvPr/>
        </p:nvSpPr>
        <p:spPr>
          <a:xfrm>
            <a:off x="7953208" y="4689519"/>
            <a:ext cx="2740019" cy="168770"/>
          </a:xfrm>
          <a:prstGeom prst="roundRect">
            <a:avLst>
              <a:gd name="adj" fmla="val 50000"/>
            </a:avLst>
          </a:prstGeom>
          <a:solidFill>
            <a:srgbClr val="B9D852"/>
          </a:solidFill>
          <a:ln w="9525" cap="flat" cmpd="sng" algn="ctr">
            <a:noFill/>
            <a:prstDash val="solid"/>
          </a:ln>
          <a:effectLst/>
        </p:spPr>
        <p:txBody>
          <a:bodyPr wrap="none" tIns="91440" bIns="91440" rtlCol="0" anchor="ctr" anchorCtr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85%</a:t>
            </a:r>
          </a:p>
        </p:txBody>
      </p:sp>
      <p:sp>
        <p:nvSpPr>
          <p:cNvPr id="82" name="Rounded Rectangle 31">
            <a:extLst>
              <a:ext uri="{FF2B5EF4-FFF2-40B4-BE49-F238E27FC236}">
                <a16:creationId xmlns:a16="http://schemas.microsoft.com/office/drawing/2014/main" id="{C5189F7A-45D5-4872-93A0-14A6535E18CB}"/>
              </a:ext>
            </a:extLst>
          </p:cNvPr>
          <p:cNvSpPr/>
          <p:nvPr/>
        </p:nvSpPr>
        <p:spPr>
          <a:xfrm rot="5400000">
            <a:off x="9533030" y="3524866"/>
            <a:ext cx="168773" cy="3328417"/>
          </a:xfrm>
          <a:prstGeom prst="roundRect">
            <a:avLst>
              <a:gd name="adj" fmla="val 50000"/>
            </a:avLst>
          </a:prstGeom>
          <a:solidFill>
            <a:srgbClr val="57565A">
              <a:lumMod val="40000"/>
              <a:lumOff val="60000"/>
              <a:alpha val="50000"/>
            </a:srgbClr>
          </a:solidFill>
          <a:ln w="793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83" name="Rounded Rectangle 32">
            <a:extLst>
              <a:ext uri="{FF2B5EF4-FFF2-40B4-BE49-F238E27FC236}">
                <a16:creationId xmlns:a16="http://schemas.microsoft.com/office/drawing/2014/main" id="{A3DEAEB5-4165-4C7C-A806-F55217C5C2C4}"/>
              </a:ext>
            </a:extLst>
          </p:cNvPr>
          <p:cNvSpPr/>
          <p:nvPr/>
        </p:nvSpPr>
        <p:spPr>
          <a:xfrm>
            <a:off x="7953208" y="5104689"/>
            <a:ext cx="2910349" cy="179582"/>
          </a:xfrm>
          <a:prstGeom prst="roundRect">
            <a:avLst>
              <a:gd name="adj" fmla="val 50000"/>
            </a:avLst>
          </a:prstGeom>
          <a:solidFill>
            <a:srgbClr val="B9D852"/>
          </a:solidFill>
          <a:ln w="9525" cap="flat" cmpd="sng" algn="ctr">
            <a:noFill/>
            <a:prstDash val="solid"/>
          </a:ln>
          <a:effectLst/>
        </p:spPr>
        <p:txBody>
          <a:bodyPr wrap="none" tIns="91440" bIns="91440" rtlCol="0" anchor="ctr" anchorCtr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90%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C3C18F1-F736-4086-A246-DEFD2BEAA444}"/>
              </a:ext>
            </a:extLst>
          </p:cNvPr>
          <p:cNvSpPr/>
          <p:nvPr/>
        </p:nvSpPr>
        <p:spPr>
          <a:xfrm>
            <a:off x="4450164" y="4962479"/>
            <a:ext cx="1250103" cy="18705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121917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</a:rPr>
              <a:t>QUALITY DEPENDANT ON HAVING LARGE DATASET 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9D25540-C5A7-4A46-83C4-5DAEB01BD88C}"/>
              </a:ext>
            </a:extLst>
          </p:cNvPr>
          <p:cNvSpPr/>
          <p:nvPr/>
        </p:nvSpPr>
        <p:spPr>
          <a:xfrm>
            <a:off x="4450164" y="4547309"/>
            <a:ext cx="1250103" cy="187050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121917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</a:rPr>
              <a:t>ACCURACY</a:t>
            </a:r>
          </a:p>
        </p:txBody>
      </p:sp>
      <p:sp>
        <p:nvSpPr>
          <p:cNvPr id="86" name="Rounded Rectangle 48">
            <a:extLst>
              <a:ext uri="{FF2B5EF4-FFF2-40B4-BE49-F238E27FC236}">
                <a16:creationId xmlns:a16="http://schemas.microsoft.com/office/drawing/2014/main" id="{08BDA7DC-646D-45A5-96FD-08131986EE54}"/>
              </a:ext>
            </a:extLst>
          </p:cNvPr>
          <p:cNvSpPr/>
          <p:nvPr/>
        </p:nvSpPr>
        <p:spPr>
          <a:xfrm rot="5400000">
            <a:off x="6012723" y="2750203"/>
            <a:ext cx="182426" cy="3319011"/>
          </a:xfrm>
          <a:prstGeom prst="roundRect">
            <a:avLst>
              <a:gd name="adj" fmla="val 50000"/>
            </a:avLst>
          </a:prstGeom>
          <a:solidFill>
            <a:srgbClr val="57565A">
              <a:lumMod val="40000"/>
              <a:lumOff val="60000"/>
              <a:alpha val="50000"/>
            </a:srgbClr>
          </a:solidFill>
          <a:ln w="793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87" name="Rounded Rectangle 49">
            <a:extLst>
              <a:ext uri="{FF2B5EF4-FFF2-40B4-BE49-F238E27FC236}">
                <a16:creationId xmlns:a16="http://schemas.microsoft.com/office/drawing/2014/main" id="{EA478379-E5CD-468A-8C08-6F9EAE2FDBA3}"/>
              </a:ext>
            </a:extLst>
          </p:cNvPr>
          <p:cNvSpPr/>
          <p:nvPr/>
        </p:nvSpPr>
        <p:spPr>
          <a:xfrm>
            <a:off x="4447836" y="4318494"/>
            <a:ext cx="2768079" cy="182426"/>
          </a:xfrm>
          <a:prstGeom prst="roundRect">
            <a:avLst>
              <a:gd name="adj" fmla="val 50000"/>
            </a:avLst>
          </a:prstGeom>
          <a:solidFill>
            <a:srgbClr val="4EC2B9"/>
          </a:solidFill>
          <a:ln w="9525" cap="flat" cmpd="sng" algn="ctr">
            <a:noFill/>
            <a:prstDash val="solid"/>
          </a:ln>
          <a:effectLst/>
        </p:spPr>
        <p:txBody>
          <a:bodyPr wrap="none" tIns="91440" bIns="91440" rtlCol="0" anchor="ctr" anchorCtr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85%</a:t>
            </a:r>
          </a:p>
        </p:txBody>
      </p:sp>
      <p:sp>
        <p:nvSpPr>
          <p:cNvPr id="88" name="Rounded Rectangle 50">
            <a:extLst>
              <a:ext uri="{FF2B5EF4-FFF2-40B4-BE49-F238E27FC236}">
                <a16:creationId xmlns:a16="http://schemas.microsoft.com/office/drawing/2014/main" id="{1EC4A29E-BB9A-4AF3-8A5E-994EF4C17ACD}"/>
              </a:ext>
            </a:extLst>
          </p:cNvPr>
          <p:cNvSpPr/>
          <p:nvPr/>
        </p:nvSpPr>
        <p:spPr>
          <a:xfrm rot="5400000">
            <a:off x="6012723" y="3165373"/>
            <a:ext cx="182426" cy="3319011"/>
          </a:xfrm>
          <a:prstGeom prst="roundRect">
            <a:avLst>
              <a:gd name="adj" fmla="val 50000"/>
            </a:avLst>
          </a:prstGeom>
          <a:solidFill>
            <a:srgbClr val="57565A">
              <a:lumMod val="40000"/>
              <a:lumOff val="60000"/>
              <a:alpha val="50000"/>
            </a:srgbClr>
          </a:solidFill>
          <a:ln w="793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89" name="Rounded Rectangle 51">
            <a:extLst>
              <a:ext uri="{FF2B5EF4-FFF2-40B4-BE49-F238E27FC236}">
                <a16:creationId xmlns:a16="http://schemas.microsoft.com/office/drawing/2014/main" id="{B63C2838-5951-45B7-A85C-0588D9CC8F26}"/>
              </a:ext>
            </a:extLst>
          </p:cNvPr>
          <p:cNvSpPr/>
          <p:nvPr/>
        </p:nvSpPr>
        <p:spPr>
          <a:xfrm>
            <a:off x="4453813" y="4733664"/>
            <a:ext cx="2066578" cy="182425"/>
          </a:xfrm>
          <a:prstGeom prst="roundRect">
            <a:avLst>
              <a:gd name="adj" fmla="val 50000"/>
            </a:avLst>
          </a:prstGeom>
          <a:solidFill>
            <a:srgbClr val="4EC2B9"/>
          </a:solidFill>
          <a:ln w="9525" cap="flat" cmpd="sng" algn="ctr">
            <a:noFill/>
            <a:prstDash val="solid"/>
          </a:ln>
          <a:effectLst/>
        </p:spPr>
        <p:txBody>
          <a:bodyPr wrap="none" tIns="91440" bIns="91440" rtlCol="0" anchor="ctr" anchorCtr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70%</a:t>
            </a:r>
          </a:p>
        </p:txBody>
      </p:sp>
      <p:sp>
        <p:nvSpPr>
          <p:cNvPr id="90" name="Rounded Rectangle 52">
            <a:extLst>
              <a:ext uri="{FF2B5EF4-FFF2-40B4-BE49-F238E27FC236}">
                <a16:creationId xmlns:a16="http://schemas.microsoft.com/office/drawing/2014/main" id="{B89EF126-5CD2-48A0-A209-DC54A5667CC8}"/>
              </a:ext>
            </a:extLst>
          </p:cNvPr>
          <p:cNvSpPr/>
          <p:nvPr/>
        </p:nvSpPr>
        <p:spPr>
          <a:xfrm rot="5400000">
            <a:off x="6012723" y="3580543"/>
            <a:ext cx="182426" cy="3319011"/>
          </a:xfrm>
          <a:prstGeom prst="roundRect">
            <a:avLst>
              <a:gd name="adj" fmla="val 50000"/>
            </a:avLst>
          </a:prstGeom>
          <a:solidFill>
            <a:srgbClr val="57565A">
              <a:lumMod val="40000"/>
              <a:lumOff val="60000"/>
              <a:alpha val="50000"/>
            </a:srgbClr>
          </a:solidFill>
          <a:ln w="7937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Light"/>
              <a:ea typeface="+mn-ea"/>
              <a:cs typeface="+mn-cs"/>
            </a:endParaRPr>
          </a:p>
        </p:txBody>
      </p:sp>
      <p:sp>
        <p:nvSpPr>
          <p:cNvPr id="91" name="Rounded Rectangle 53">
            <a:extLst>
              <a:ext uri="{FF2B5EF4-FFF2-40B4-BE49-F238E27FC236}">
                <a16:creationId xmlns:a16="http://schemas.microsoft.com/office/drawing/2014/main" id="{525557E3-06EF-4A16-A883-10D7C53A4A2E}"/>
              </a:ext>
            </a:extLst>
          </p:cNvPr>
          <p:cNvSpPr/>
          <p:nvPr/>
        </p:nvSpPr>
        <p:spPr>
          <a:xfrm>
            <a:off x="4449236" y="5148834"/>
            <a:ext cx="2541378" cy="182426"/>
          </a:xfrm>
          <a:prstGeom prst="roundRect">
            <a:avLst>
              <a:gd name="adj" fmla="val 50000"/>
            </a:avLst>
          </a:prstGeom>
          <a:solidFill>
            <a:srgbClr val="4EC2B9"/>
          </a:solidFill>
          <a:ln w="9525" cap="flat" cmpd="sng" algn="ctr">
            <a:noFill/>
            <a:prstDash val="solid"/>
          </a:ln>
          <a:effectLst/>
        </p:spPr>
        <p:txBody>
          <a:bodyPr wrap="none" tIns="91440" bIns="91440" rtlCol="0" anchor="ctr" anchorCtr="0"/>
          <a:lstStyle/>
          <a:p>
            <a:pPr marL="0" marR="0" lvl="0" indent="0" defTabSz="121917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 Light"/>
                <a:ea typeface="+mn-ea"/>
                <a:cs typeface="+mn-cs"/>
              </a:rPr>
              <a:t>80%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E91ECEF-FFC2-495D-84D3-8108315937A8}"/>
              </a:ext>
            </a:extLst>
          </p:cNvPr>
          <p:cNvSpPr/>
          <p:nvPr/>
        </p:nvSpPr>
        <p:spPr>
          <a:xfrm>
            <a:off x="4425483" y="4118391"/>
            <a:ext cx="1253645" cy="173048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defTabSz="121917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57565A"/>
                </a:solidFill>
                <a:effectLst/>
                <a:uLnTx/>
                <a:uFillTx/>
              </a:rPr>
              <a:t>TRAINING SPEED	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DAB858-9A69-40F0-8831-96B150933F91}"/>
              </a:ext>
            </a:extLst>
          </p:cNvPr>
          <p:cNvSpPr/>
          <p:nvPr/>
        </p:nvSpPr>
        <p:spPr>
          <a:xfrm>
            <a:off x="294518" y="6430626"/>
            <a:ext cx="11704741" cy="246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Source: “Topic Modeling with LSA, PLSA, LDA &amp; lda2Vec”, Joyce Xu, Medium.com</a:t>
            </a:r>
          </a:p>
        </p:txBody>
      </p:sp>
    </p:spTree>
    <p:extLst>
      <p:ext uri="{BB962C8B-B14F-4D97-AF65-F5344CB8AC3E}">
        <p14:creationId xmlns:p14="http://schemas.microsoft.com/office/powerpoint/2010/main" val="252254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6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6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uiExpand="1" build="p" animBg="1"/>
      <p:bldP spid="64" grpId="0" uiExpand="1" build="p" animBg="1"/>
      <p:bldP spid="65" grpId="0" uiExpand="1" build="p" animBg="1"/>
      <p:bldP spid="69" grpId="0" animBg="1"/>
      <p:bldP spid="71" grpId="0" animBg="1"/>
      <p:bldP spid="73" grpId="0" animBg="1"/>
      <p:bldP spid="79" grpId="0" animBg="1"/>
      <p:bldP spid="81" grpId="0" animBg="1"/>
      <p:bldP spid="83" grpId="0" animBg="1"/>
      <p:bldP spid="87" grpId="0" animBg="1"/>
      <p:bldP spid="89" grpId="0" animBg="1"/>
      <p:bldP spid="9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4CB4BAF6-BA87-4D0E-9CED-6A383F4BA3E3}"/>
              </a:ext>
            </a:extLst>
          </p:cNvPr>
          <p:cNvSpPr txBox="1"/>
          <p:nvPr/>
        </p:nvSpPr>
        <p:spPr>
          <a:xfrm>
            <a:off x="711620" y="0"/>
            <a:ext cx="1836205" cy="6929996"/>
          </a:xfrm>
          <a:prstGeom prst="rect">
            <a:avLst/>
          </a:prstGeom>
          <a:gradFill>
            <a:gsLst>
              <a:gs pos="0">
                <a:schemeClr val="accent1">
                  <a:alpha val="78000"/>
                </a:schemeClr>
              </a:gs>
              <a:gs pos="100000">
                <a:schemeClr val="accent4">
                  <a:alpha val="50000"/>
                </a:schemeClr>
              </a:gs>
            </a:gsLst>
            <a:lin ang="5400000" scaled="0"/>
          </a:gradFill>
        </p:spPr>
        <p:txBody>
          <a:bodyPr wrap="square" lIns="137160" tIns="2834640" rIns="137160" bIns="68580" rtlCol="0" anchor="t" anchorCtr="0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  <a:p>
            <a:pPr algn="ctr"/>
            <a:r>
              <a:rPr lang="en-US" sz="1600" dirty="0">
                <a:solidFill>
                  <a:srgbClr val="FFFFFF"/>
                </a:solidFill>
              </a:rPr>
              <a:t>Latent Semantic Analysis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A602D4C-8742-44BF-BA65-50075AE27452}"/>
              </a:ext>
            </a:extLst>
          </p:cNvPr>
          <p:cNvSpPr txBox="1"/>
          <p:nvPr/>
        </p:nvSpPr>
        <p:spPr>
          <a:xfrm>
            <a:off x="2946065" y="-2129118"/>
            <a:ext cx="8501865" cy="8637493"/>
          </a:xfrm>
          <a:prstGeom prst="rect">
            <a:avLst/>
          </a:prstGeom>
          <a:noFill/>
        </p:spPr>
        <p:txBody>
          <a:bodyPr wrap="square" lIns="137160" tIns="2834640" rIns="137160" bIns="68580" rtlCol="0" anchor="t" anchorCtr="0">
            <a:noAutofit/>
          </a:bodyPr>
          <a:lstStyle/>
          <a:p>
            <a:r>
              <a:rPr lang="en-US" sz="1400" u="sng" dirty="0">
                <a:solidFill>
                  <a:schemeClr val="bg1"/>
                </a:solidFill>
              </a:rPr>
              <a:t>Core Idea</a:t>
            </a:r>
          </a:p>
          <a:p>
            <a:endParaRPr lang="en-US" sz="1400" u="sng" dirty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Take a matrix of what we have — documents and terms — and decompose it into a separate document-topic matrix and a topic-term matrix.</a:t>
            </a: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pPr lvl="0"/>
            <a:r>
              <a:rPr lang="en-US" sz="1400" u="sng" dirty="0">
                <a:solidFill>
                  <a:srgbClr val="2B2B2D"/>
                </a:solidFill>
              </a:rPr>
              <a:t>Main Positive Aspect</a:t>
            </a: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- Quick and efficient to use</a:t>
            </a: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pPr lvl="0"/>
            <a:r>
              <a:rPr lang="en-US" sz="1400" u="sng" dirty="0">
                <a:solidFill>
                  <a:srgbClr val="2B2B2D"/>
                </a:solidFill>
              </a:rPr>
              <a:t>Shortcomings</a:t>
            </a:r>
          </a:p>
          <a:p>
            <a:pPr lvl="0"/>
            <a:endParaRPr lang="en-US" sz="1400" u="sng" dirty="0">
              <a:solidFill>
                <a:srgbClr val="2B2B2D"/>
              </a:solidFill>
            </a:endParaRPr>
          </a:p>
          <a:p>
            <a:pPr marL="171450" lvl="0" indent="-171450">
              <a:buFontTx/>
              <a:buChar char="-"/>
            </a:pPr>
            <a:r>
              <a:rPr lang="en-US" sz="1200" dirty="0">
                <a:solidFill>
                  <a:srgbClr val="FFFFFF">
                    <a:lumMod val="50000"/>
                  </a:srgbClr>
                </a:solidFill>
              </a:rPr>
              <a:t>Lack of interpretable embeddings (we don’t know what the topics are, and the components may be arbitrarily positive/negative)</a:t>
            </a:r>
          </a:p>
          <a:p>
            <a:pPr lvl="0"/>
            <a:endParaRPr lang="en-US" sz="1200" dirty="0">
              <a:solidFill>
                <a:srgbClr val="FFFFFF">
                  <a:lumMod val="50000"/>
                </a:srgbClr>
              </a:solidFill>
            </a:endParaRPr>
          </a:p>
          <a:p>
            <a:pPr marL="171450" lvl="0" indent="-171450">
              <a:buFontTx/>
              <a:buChar char="-"/>
            </a:pPr>
            <a:r>
              <a:rPr lang="en-US" sz="1200" dirty="0">
                <a:solidFill>
                  <a:srgbClr val="FFFFFF">
                    <a:lumMod val="50000"/>
                  </a:srgbClr>
                </a:solidFill>
              </a:rPr>
              <a:t>Need for really large set of documents and vocabulary to get accurate results</a:t>
            </a:r>
          </a:p>
          <a:p>
            <a:pPr marL="171450" lvl="0" indent="-171450">
              <a:buFontTx/>
              <a:buChar char="-"/>
            </a:pPr>
            <a:endParaRPr lang="en-US" sz="1200" dirty="0">
              <a:solidFill>
                <a:srgbClr val="FFFFFF">
                  <a:lumMod val="50000"/>
                </a:srgbClr>
              </a:solidFill>
            </a:endParaRPr>
          </a:p>
          <a:p>
            <a:pPr marL="171450" lvl="0" indent="-171450">
              <a:buFontTx/>
              <a:buChar char="-"/>
            </a:pPr>
            <a:r>
              <a:rPr lang="en-US" sz="1200" dirty="0">
                <a:solidFill>
                  <a:srgbClr val="FFFFFF">
                    <a:lumMod val="50000"/>
                  </a:srgbClr>
                </a:solidFill>
              </a:rPr>
              <a:t>Less efficient representation</a:t>
            </a:r>
          </a:p>
          <a:p>
            <a:pPr marL="171450" lvl="0" indent="-171450">
              <a:buFontTx/>
              <a:buChar char="-"/>
            </a:pPr>
            <a:endParaRPr lang="en-US" sz="1200" dirty="0">
              <a:solidFill>
                <a:srgbClr val="FFFFFF">
                  <a:lumMod val="50000"/>
                </a:srgbClr>
              </a:solidFill>
            </a:endParaRPr>
          </a:p>
          <a:p>
            <a:pPr lvl="0"/>
            <a:r>
              <a:rPr lang="en-US" sz="1400" u="sng" dirty="0">
                <a:solidFill>
                  <a:srgbClr val="2B2B2D"/>
                </a:solidFill>
              </a:rPr>
              <a:t>Python Package you can use</a:t>
            </a:r>
          </a:p>
          <a:p>
            <a:pPr lvl="0"/>
            <a:endParaRPr lang="en-US" sz="1400" u="sng" dirty="0">
              <a:solidFill>
                <a:srgbClr val="2B2B2D"/>
              </a:solidFill>
            </a:endParaRPr>
          </a:p>
          <a:p>
            <a:pPr lvl="0"/>
            <a:endParaRPr lang="en-US" sz="1200" dirty="0">
              <a:solidFill>
                <a:srgbClr val="FFFFFF">
                  <a:lumMod val="50000"/>
                </a:srgbClr>
              </a:solidFill>
            </a:endParaRPr>
          </a:p>
          <a:p>
            <a:pPr marL="171450" lvl="0" indent="-171450">
              <a:buFontTx/>
              <a:buChar char="-"/>
            </a:pPr>
            <a:endParaRPr lang="en-US" sz="1200" dirty="0">
              <a:solidFill>
                <a:srgbClr val="FFFFFF">
                  <a:lumMod val="50000"/>
                </a:srgbClr>
              </a:solidFill>
            </a:endParaRP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026" name="Picture 2" descr="https://cdn-images-1.medium.com/max/1600/1*DOvWt8JH8_fXETb2hiO_LA.png">
            <a:extLst>
              <a:ext uri="{FF2B5EF4-FFF2-40B4-BE49-F238E27FC236}">
                <a16:creationId xmlns:a16="http://schemas.microsoft.com/office/drawing/2014/main" id="{72C408E8-DCAA-48E3-86B3-2D1DF772A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131" y="1598405"/>
            <a:ext cx="4255434" cy="1361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D3DC932A-1A35-4BFD-B8D9-88FE6804663F}"/>
              </a:ext>
            </a:extLst>
          </p:cNvPr>
          <p:cNvSpPr/>
          <p:nvPr/>
        </p:nvSpPr>
        <p:spPr>
          <a:xfrm>
            <a:off x="294518" y="6430626"/>
            <a:ext cx="11704741" cy="246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Source: “Topic Modeling with LSA, PLSA, LDA &amp; lda2Vec”, Joyce Xu, Medium.com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1B21F2B-7C6A-48A7-B8D6-BA5D10A1A551}"/>
              </a:ext>
            </a:extLst>
          </p:cNvPr>
          <p:cNvSpPr txBox="1"/>
          <p:nvPr/>
        </p:nvSpPr>
        <p:spPr>
          <a:xfrm rot="5400000">
            <a:off x="7243547" y="4808762"/>
            <a:ext cx="374054" cy="2669154"/>
          </a:xfrm>
          <a:prstGeom prst="roundRect">
            <a:avLst/>
          </a:prstGeom>
          <a:gradFill>
            <a:gsLst>
              <a:gs pos="0">
                <a:schemeClr val="accent1">
                  <a:alpha val="78000"/>
                </a:schemeClr>
              </a:gs>
              <a:gs pos="100000">
                <a:schemeClr val="accent4">
                  <a:alpha val="50000"/>
                </a:schemeClr>
              </a:gs>
            </a:gsLst>
            <a:lin ang="5400000" scaled="0"/>
          </a:gradFill>
        </p:spPr>
        <p:txBody>
          <a:bodyPr wrap="square" lIns="137160" tIns="2834640" rIns="137160" bIns="68580" rtlCol="0" anchor="t" anchorCtr="0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028BF4C-D133-4ACB-AAB2-356E12788EBF}"/>
              </a:ext>
            </a:extLst>
          </p:cNvPr>
          <p:cNvSpPr txBox="1"/>
          <p:nvPr/>
        </p:nvSpPr>
        <p:spPr>
          <a:xfrm>
            <a:off x="6918195" y="5989779"/>
            <a:ext cx="165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……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97D20809-761D-4687-80F3-3E1E20A236AD}"/>
              </a:ext>
            </a:extLst>
          </p:cNvPr>
          <p:cNvSpPr/>
          <p:nvPr/>
        </p:nvSpPr>
        <p:spPr>
          <a:xfrm>
            <a:off x="-753671" y="116539"/>
            <a:ext cx="7330865" cy="314413"/>
          </a:xfrm>
          <a:prstGeom prst="round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Could add sample results from our script</a:t>
            </a:r>
          </a:p>
        </p:txBody>
      </p:sp>
    </p:spTree>
    <p:extLst>
      <p:ext uri="{BB962C8B-B14F-4D97-AF65-F5344CB8AC3E}">
        <p14:creationId xmlns:p14="http://schemas.microsoft.com/office/powerpoint/2010/main" val="217541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grpId="0" nodeType="withEffect" p14:presetBounceEnd="7625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250">
                                          <p:cBhvr additive="base">
                                            <p:cTn id="10" dur="8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250">
                                          <p:cBhvr additive="base">
                                            <p:cTn id="11" dur="8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grpId="0" nodeType="withEffect" p14:presetBounceEnd="7625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250">
                                          <p:cBhvr additive="base">
                                            <p:cTn id="14" dur="8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250">
                                          <p:cBhvr additive="base">
                                            <p:cTn id="15" dur="8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38" grpId="0"/>
          <p:bldP spid="4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8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8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8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8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 animBg="1"/>
          <p:bldP spid="38" grpId="0"/>
          <p:bldP spid="46" grpId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FC35FE-4810-433C-BA6F-1BE9E377343D}"/>
              </a:ext>
            </a:extLst>
          </p:cNvPr>
          <p:cNvSpPr txBox="1"/>
          <p:nvPr/>
        </p:nvSpPr>
        <p:spPr>
          <a:xfrm>
            <a:off x="744070" y="0"/>
            <a:ext cx="1836205" cy="6929996"/>
          </a:xfrm>
          <a:prstGeom prst="rect">
            <a:avLst/>
          </a:prstGeom>
          <a:gradFill>
            <a:gsLst>
              <a:gs pos="0">
                <a:schemeClr val="accent3">
                  <a:alpha val="89000"/>
                </a:schemeClr>
              </a:gs>
              <a:gs pos="100000">
                <a:schemeClr val="accent6">
                  <a:alpha val="62000"/>
                </a:schemeClr>
              </a:gs>
            </a:gsLst>
            <a:lin ang="5400000" scaled="0"/>
          </a:gradFill>
        </p:spPr>
        <p:txBody>
          <a:bodyPr wrap="square" lIns="137160" tIns="2834640" rIns="137160" bIns="68580" rtlCol="0" anchor="t" anchorCtr="0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  <a:p>
            <a:pPr algn="ctr"/>
            <a:r>
              <a:rPr lang="en-US" sz="1600" dirty="0">
                <a:solidFill>
                  <a:srgbClr val="FFFFFF"/>
                </a:solidFill>
              </a:rPr>
              <a:t>Probabilistic Latent Semantic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920C75-303D-41D4-B25B-8088AC338FAF}"/>
              </a:ext>
            </a:extLst>
          </p:cNvPr>
          <p:cNvSpPr txBox="1"/>
          <p:nvPr/>
        </p:nvSpPr>
        <p:spPr>
          <a:xfrm>
            <a:off x="2946065" y="-2111188"/>
            <a:ext cx="8501865" cy="8619563"/>
          </a:xfrm>
          <a:prstGeom prst="rect">
            <a:avLst/>
          </a:prstGeom>
          <a:noFill/>
        </p:spPr>
        <p:txBody>
          <a:bodyPr wrap="square" lIns="137160" tIns="2834640" rIns="137160" bIns="68580" rtlCol="0" anchor="t" anchorCtr="0">
            <a:noAutofit/>
          </a:bodyPr>
          <a:lstStyle/>
          <a:p>
            <a:r>
              <a:rPr lang="en-US" sz="1400" u="sng" dirty="0">
                <a:solidFill>
                  <a:schemeClr val="bg1"/>
                </a:solidFill>
              </a:rPr>
              <a:t>Core Idea</a:t>
            </a:r>
          </a:p>
          <a:p>
            <a:endParaRPr lang="en-US" sz="1400" u="sng" dirty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Find a probabilistic model with latent topics that can generate the data we observe in our document-term matrix</a:t>
            </a: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pPr lvl="0"/>
            <a:endParaRPr lang="en-US" sz="1400" u="sng" dirty="0">
              <a:solidFill>
                <a:srgbClr val="2B2B2D"/>
              </a:solidFill>
            </a:endParaRPr>
          </a:p>
          <a:p>
            <a:pPr lvl="0"/>
            <a:r>
              <a:rPr lang="en-US" sz="1400" u="sng" dirty="0">
                <a:solidFill>
                  <a:srgbClr val="2B2B2D"/>
                </a:solidFill>
              </a:rPr>
              <a:t>Main Positive Aspect</a:t>
            </a: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- More flexible model which adds a probabilistic treatment of topics and words on top of LSA</a:t>
            </a: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pPr lvl="0"/>
            <a:r>
              <a:rPr lang="en-US" sz="1400" u="sng" dirty="0">
                <a:solidFill>
                  <a:srgbClr val="2B2B2D"/>
                </a:solidFill>
              </a:rPr>
              <a:t>Shortcomings</a:t>
            </a:r>
          </a:p>
          <a:p>
            <a:pPr lvl="0"/>
            <a:endParaRPr lang="en-US" sz="1400" u="sng" dirty="0">
              <a:solidFill>
                <a:srgbClr val="2B2B2D"/>
              </a:solidFill>
            </a:endParaRPr>
          </a:p>
          <a:p>
            <a:pPr marL="171450" lvl="0" indent="-171450">
              <a:buFontTx/>
              <a:buChar char="-"/>
            </a:pPr>
            <a:r>
              <a:rPr lang="en-US" sz="1200" dirty="0">
                <a:solidFill>
                  <a:srgbClr val="FFFFFF">
                    <a:lumMod val="50000"/>
                  </a:srgbClr>
                </a:solidFill>
              </a:rPr>
              <a:t>Because we have no parameters to model P(D), we don’t know how to assign probabilities to new documents</a:t>
            </a:r>
          </a:p>
          <a:p>
            <a:pPr marL="171450" lvl="0" indent="-171450">
              <a:buFontTx/>
              <a:buChar char="-"/>
            </a:pPr>
            <a:endParaRPr lang="en-US" sz="1200" dirty="0">
              <a:solidFill>
                <a:srgbClr val="FFFFFF">
                  <a:lumMod val="50000"/>
                </a:srgbClr>
              </a:solidFill>
            </a:endParaRPr>
          </a:p>
          <a:p>
            <a:pPr marL="171450" lvl="0" indent="-171450">
              <a:buFontTx/>
              <a:buChar char="-"/>
            </a:pPr>
            <a:r>
              <a:rPr lang="en-US" sz="1200" dirty="0">
                <a:solidFill>
                  <a:srgbClr val="FFFFFF">
                    <a:lumMod val="50000"/>
                  </a:srgbClr>
                </a:solidFill>
              </a:rPr>
              <a:t>The number of parameters for </a:t>
            </a:r>
            <a:r>
              <a:rPr lang="en-US" sz="1200" dirty="0" err="1">
                <a:solidFill>
                  <a:srgbClr val="FFFFFF">
                    <a:lumMod val="50000"/>
                  </a:srgbClr>
                </a:solidFill>
              </a:rPr>
              <a:t>pLSA</a:t>
            </a:r>
            <a:r>
              <a:rPr lang="en-US" sz="1200" dirty="0">
                <a:solidFill>
                  <a:srgbClr val="FFFFFF">
                    <a:lumMod val="50000"/>
                  </a:srgbClr>
                </a:solidFill>
              </a:rPr>
              <a:t> grows linearly with the number of documents we have, so it is prone to overfitting</a:t>
            </a:r>
          </a:p>
          <a:p>
            <a:pPr marL="171450" lvl="0" indent="-171450">
              <a:buFontTx/>
              <a:buChar char="-"/>
            </a:pPr>
            <a:endParaRPr lang="en-US" sz="1200" dirty="0">
              <a:solidFill>
                <a:srgbClr val="FFFFFF">
                  <a:lumMod val="50000"/>
                </a:srgbClr>
              </a:solidFill>
            </a:endParaRPr>
          </a:p>
          <a:p>
            <a:pPr lvl="0"/>
            <a:r>
              <a:rPr lang="en-US" sz="1400" u="sng" dirty="0">
                <a:solidFill>
                  <a:srgbClr val="2B2B2D"/>
                </a:solidFill>
              </a:rPr>
              <a:t>Python Package you can use</a:t>
            </a:r>
          </a:p>
          <a:p>
            <a:pPr lvl="0"/>
            <a:endParaRPr lang="en-US" sz="1400" u="sng" dirty="0">
              <a:solidFill>
                <a:srgbClr val="2B2B2D"/>
              </a:solidFill>
            </a:endParaRPr>
          </a:p>
          <a:p>
            <a:pPr lvl="0"/>
            <a:endParaRPr lang="en-US" sz="1200" dirty="0">
              <a:solidFill>
                <a:srgbClr val="FFFFFF">
                  <a:lumMod val="50000"/>
                </a:srgbClr>
              </a:solidFill>
            </a:endParaRPr>
          </a:p>
          <a:p>
            <a:pPr marL="171450" lvl="0" indent="-171450">
              <a:buFontTx/>
              <a:buChar char="-"/>
            </a:pPr>
            <a:endParaRPr lang="en-US" sz="1200" dirty="0">
              <a:solidFill>
                <a:srgbClr val="FFFFFF">
                  <a:lumMod val="50000"/>
                </a:srgbClr>
              </a:solidFill>
            </a:endParaRP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2050" name="Picture 2" descr="https://cdn-images-1.medium.com/max/1600/1*V-_VXpEXXOT-SaE-Vll3KQ.jpeg">
            <a:extLst>
              <a:ext uri="{FF2B5EF4-FFF2-40B4-BE49-F238E27FC236}">
                <a16:creationId xmlns:a16="http://schemas.microsoft.com/office/drawing/2014/main" id="{50955959-B0BF-4CA9-90D3-CE2CAE65D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182" y="1518680"/>
            <a:ext cx="3346076" cy="1850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cdn-images-1.medium.com/max/1600/1*SWvSwy3jdIiATmMXBCqQVg.png">
            <a:extLst>
              <a:ext uri="{FF2B5EF4-FFF2-40B4-BE49-F238E27FC236}">
                <a16:creationId xmlns:a16="http://schemas.microsoft.com/office/drawing/2014/main" id="{14CCF415-2FB3-49BC-87E9-9849F7709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6796" y="1590399"/>
            <a:ext cx="3595686" cy="1553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0B5E694-61D1-49A9-89E5-3711729F6EA3}"/>
              </a:ext>
            </a:extLst>
          </p:cNvPr>
          <p:cNvSpPr/>
          <p:nvPr/>
        </p:nvSpPr>
        <p:spPr>
          <a:xfrm>
            <a:off x="294518" y="6430626"/>
            <a:ext cx="11704741" cy="246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Source: “Topic Modeling with LSA, PLSA, LDA &amp; lda2Vec”, Joyce Xu, Medium.com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2C64ED-66FE-448F-A0FA-4061DED530CD}"/>
              </a:ext>
            </a:extLst>
          </p:cNvPr>
          <p:cNvSpPr txBox="1"/>
          <p:nvPr/>
        </p:nvSpPr>
        <p:spPr>
          <a:xfrm rot="5400000">
            <a:off x="7245909" y="4812393"/>
            <a:ext cx="369332" cy="2669153"/>
          </a:xfrm>
          <a:prstGeom prst="roundRect">
            <a:avLst/>
          </a:prstGeom>
          <a:gradFill>
            <a:gsLst>
              <a:gs pos="0">
                <a:schemeClr val="accent3">
                  <a:alpha val="89000"/>
                </a:schemeClr>
              </a:gs>
              <a:gs pos="100000">
                <a:schemeClr val="accent6">
                  <a:alpha val="62000"/>
                </a:schemeClr>
              </a:gs>
            </a:gsLst>
            <a:lin ang="5400000" scaled="0"/>
          </a:gradFill>
        </p:spPr>
        <p:txBody>
          <a:bodyPr wrap="square" lIns="137160" tIns="2834640" rIns="137160" bIns="68580" rtlCol="0" anchor="t" anchorCtr="0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E8AC7D-B0BA-4517-9871-C620D082A2CA}"/>
              </a:ext>
            </a:extLst>
          </p:cNvPr>
          <p:cNvSpPr txBox="1"/>
          <p:nvPr/>
        </p:nvSpPr>
        <p:spPr>
          <a:xfrm>
            <a:off x="6918195" y="5989779"/>
            <a:ext cx="165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……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16FE5ED-BA4F-4C0F-B15F-4F8F82DEE444}"/>
              </a:ext>
            </a:extLst>
          </p:cNvPr>
          <p:cNvSpPr/>
          <p:nvPr/>
        </p:nvSpPr>
        <p:spPr>
          <a:xfrm>
            <a:off x="-767118" y="116539"/>
            <a:ext cx="7330865" cy="314413"/>
          </a:xfrm>
          <a:prstGeom prst="round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Could add sample results from our script</a:t>
            </a:r>
          </a:p>
        </p:txBody>
      </p:sp>
    </p:spTree>
    <p:extLst>
      <p:ext uri="{BB962C8B-B14F-4D97-AF65-F5344CB8AC3E}">
        <p14:creationId xmlns:p14="http://schemas.microsoft.com/office/powerpoint/2010/main" val="2510768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7625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250">
                                          <p:cBhvr additive="base">
                                            <p:cTn id="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250">
                                          <p:cBhvr additive="base">
                                            <p:cTn id="8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grpId="0" nodeType="withEffect" p14:presetBounceEnd="7625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250">
                                          <p:cBhvr additive="base">
                                            <p:cTn id="14" dur="8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250">
                                          <p:cBhvr additive="base">
                                            <p:cTn id="15" dur="8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/>
          <p:bldP spid="11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8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8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/>
          <p:bldP spid="11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76DF5F-DEEB-402E-892F-7716C2DCCEBB}"/>
              </a:ext>
            </a:extLst>
          </p:cNvPr>
          <p:cNvSpPr txBox="1"/>
          <p:nvPr/>
        </p:nvSpPr>
        <p:spPr>
          <a:xfrm>
            <a:off x="791687" y="-71996"/>
            <a:ext cx="1836205" cy="6929996"/>
          </a:xfrm>
          <a:prstGeom prst="rect">
            <a:avLst/>
          </a:prstGeom>
          <a:gradFill>
            <a:gsLst>
              <a:gs pos="0">
                <a:schemeClr val="accent5">
                  <a:alpha val="92000"/>
                </a:schemeClr>
              </a:gs>
              <a:gs pos="100000">
                <a:schemeClr val="tx2">
                  <a:alpha val="70000"/>
                </a:schemeClr>
              </a:gs>
            </a:gsLst>
            <a:lin ang="5400000" scaled="0"/>
          </a:gradFill>
        </p:spPr>
        <p:txBody>
          <a:bodyPr wrap="square" lIns="137160" tIns="2834640" rIns="137160" bIns="68580" rtlCol="0" anchor="t" anchorCtr="0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  <a:p>
            <a:pPr algn="ctr"/>
            <a:r>
              <a:rPr lang="en-US" sz="1600" dirty="0">
                <a:solidFill>
                  <a:srgbClr val="FFFFFF"/>
                </a:solidFill>
              </a:rPr>
              <a:t>Latent Dirichlet Allocation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EAA6AB-54AE-4284-AA35-F7851C970A6F}"/>
              </a:ext>
            </a:extLst>
          </p:cNvPr>
          <p:cNvSpPr txBox="1"/>
          <p:nvPr/>
        </p:nvSpPr>
        <p:spPr>
          <a:xfrm>
            <a:off x="2946065" y="-2438400"/>
            <a:ext cx="8501865" cy="8946775"/>
          </a:xfrm>
          <a:prstGeom prst="rect">
            <a:avLst/>
          </a:prstGeom>
          <a:noFill/>
        </p:spPr>
        <p:txBody>
          <a:bodyPr wrap="square" lIns="137160" tIns="2834640" rIns="137160" bIns="68580" rtlCol="0" anchor="t" anchorCtr="0">
            <a:noAutofit/>
          </a:bodyPr>
          <a:lstStyle/>
          <a:p>
            <a:r>
              <a:rPr lang="en-US" sz="1400" u="sng" dirty="0">
                <a:solidFill>
                  <a:schemeClr val="bg1"/>
                </a:solidFill>
              </a:rPr>
              <a:t>Core Idea</a:t>
            </a:r>
          </a:p>
          <a:p>
            <a:endParaRPr lang="en-US" sz="1400" u="sng" dirty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Bayesian version of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pLSA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 which uses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dirichlet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 priors for the document-topic and word-topic distributions.</a:t>
            </a:r>
          </a:p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* Dirichlet = “distribution over distributions”. Intuitive understanding: “Given this type of distribution, what are some actual probability distributions I am likely to see?”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pPr lvl="0"/>
            <a:endParaRPr lang="en-US" sz="1400" u="sng" dirty="0">
              <a:solidFill>
                <a:srgbClr val="2B2B2D"/>
              </a:solidFill>
            </a:endParaRPr>
          </a:p>
          <a:p>
            <a:pPr lvl="0"/>
            <a:endParaRPr lang="en-US" sz="1400" u="sng" dirty="0">
              <a:solidFill>
                <a:srgbClr val="2B2B2D"/>
              </a:solidFill>
            </a:endParaRPr>
          </a:p>
          <a:p>
            <a:pPr lvl="0"/>
            <a:r>
              <a:rPr lang="en-US" sz="1400" u="sng" dirty="0">
                <a:solidFill>
                  <a:srgbClr val="2B2B2D"/>
                </a:solidFill>
              </a:rPr>
              <a:t>Main Positive Aspects</a:t>
            </a: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Can generalize to new documents better than PLSA. Given a new document, we can obtain a vector representing its topic mixture.</a:t>
            </a:r>
          </a:p>
          <a:p>
            <a:pPr marL="171450" indent="-171450">
              <a:buFontTx/>
              <a:buChar char="-"/>
            </a:pPr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The most popular and typically most effective topic modeling technique.</a:t>
            </a:r>
          </a:p>
          <a:p>
            <a:pPr marL="171450" indent="-171450">
              <a:buFontTx/>
              <a:buChar char="-"/>
            </a:pPr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We can extract human-interpretable topics from a document corpus, where each topic is characterized by the words they are most strongly associated with.</a:t>
            </a:r>
          </a:p>
          <a:p>
            <a:endParaRPr lang="en-US" sz="1200" dirty="0">
              <a:solidFill>
                <a:schemeClr val="tx1">
                  <a:lumMod val="50000"/>
                </a:schemeClr>
              </a:solidFill>
            </a:endParaRPr>
          </a:p>
          <a:p>
            <a:pPr lvl="0"/>
            <a:r>
              <a:rPr lang="en-US" sz="1400" u="sng" dirty="0">
                <a:solidFill>
                  <a:srgbClr val="2B2B2D"/>
                </a:solidFill>
              </a:rPr>
              <a:t>Shortcomings</a:t>
            </a:r>
          </a:p>
          <a:p>
            <a:pPr lvl="0"/>
            <a:endParaRPr lang="en-US" sz="1400" u="sng" dirty="0">
              <a:solidFill>
                <a:srgbClr val="2B2B2D"/>
              </a:solidFill>
            </a:endParaRPr>
          </a:p>
          <a:p>
            <a:pPr marL="171450" lvl="0" indent="-171450">
              <a:buFontTx/>
              <a:buChar char="-"/>
            </a:pPr>
            <a:r>
              <a:rPr lang="en-US" sz="1200" dirty="0">
                <a:solidFill>
                  <a:srgbClr val="FFFFFF">
                    <a:lumMod val="50000"/>
                  </a:srgbClr>
                </a:solidFill>
              </a:rPr>
              <a:t>Still requires manual interpretation of the topics</a:t>
            </a:r>
          </a:p>
          <a:p>
            <a:pPr marL="171450" lvl="0" indent="-171450">
              <a:buFontTx/>
              <a:buChar char="-"/>
            </a:pPr>
            <a:endParaRPr lang="en-US" sz="1200" dirty="0">
              <a:solidFill>
                <a:srgbClr val="FFFFFF">
                  <a:lumMod val="50000"/>
                </a:srgbClr>
              </a:solidFill>
            </a:endParaRPr>
          </a:p>
          <a:p>
            <a:pPr lvl="0"/>
            <a:r>
              <a:rPr lang="en-US" sz="1400" u="sng" dirty="0">
                <a:solidFill>
                  <a:srgbClr val="2B2B2D"/>
                </a:solidFill>
              </a:rPr>
              <a:t>Python Package you can use</a:t>
            </a:r>
          </a:p>
          <a:p>
            <a:pPr lvl="0"/>
            <a:endParaRPr lang="en-US" sz="105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B754C4-1A40-42B9-BE90-11C34917E1AB}"/>
              </a:ext>
            </a:extLst>
          </p:cNvPr>
          <p:cNvSpPr/>
          <p:nvPr/>
        </p:nvSpPr>
        <p:spPr>
          <a:xfrm>
            <a:off x="294518" y="6430626"/>
            <a:ext cx="11704741" cy="246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>
                <a:solidFill>
                  <a:schemeClr val="tx1">
                    <a:lumMod val="50000"/>
                  </a:schemeClr>
                </a:solidFill>
              </a:rPr>
              <a:t>Source: “Topic Modeling with LSA, PLSA, LDA &amp; lda2Vec”, Joyce Xu, Medium.com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5A92FC-9F9A-4896-ACA4-E7FF78734C7F}"/>
              </a:ext>
            </a:extLst>
          </p:cNvPr>
          <p:cNvSpPr txBox="1"/>
          <p:nvPr/>
        </p:nvSpPr>
        <p:spPr>
          <a:xfrm rot="5400000">
            <a:off x="7240397" y="4835069"/>
            <a:ext cx="380357" cy="2669152"/>
          </a:xfrm>
          <a:prstGeom prst="roundRect">
            <a:avLst/>
          </a:prstGeom>
          <a:gradFill>
            <a:gsLst>
              <a:gs pos="0">
                <a:schemeClr val="accent5">
                  <a:alpha val="92000"/>
                </a:schemeClr>
              </a:gs>
              <a:gs pos="100000">
                <a:schemeClr val="tx2">
                  <a:alpha val="70000"/>
                </a:schemeClr>
              </a:gs>
            </a:gsLst>
            <a:lin ang="5400000" scaled="0"/>
          </a:gradFill>
        </p:spPr>
        <p:txBody>
          <a:bodyPr wrap="square" lIns="137160" tIns="2834640" rIns="137160" bIns="68580" rtlCol="0" anchor="t" anchorCtr="0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2934C5-94C3-4900-8248-ABC9314F0EAA}"/>
              </a:ext>
            </a:extLst>
          </p:cNvPr>
          <p:cNvSpPr txBox="1"/>
          <p:nvPr/>
        </p:nvSpPr>
        <p:spPr>
          <a:xfrm>
            <a:off x="6918195" y="5989778"/>
            <a:ext cx="165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/>
              <a:t>Gensim</a:t>
            </a:r>
            <a:endParaRPr lang="en-GB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E2C7E6-1DF7-4D5D-B6D5-55FEDBBE6A13}"/>
              </a:ext>
            </a:extLst>
          </p:cNvPr>
          <p:cNvSpPr txBox="1"/>
          <p:nvPr/>
        </p:nvSpPr>
        <p:spPr>
          <a:xfrm rot="5400000">
            <a:off x="7240397" y="4835070"/>
            <a:ext cx="380357" cy="2669152"/>
          </a:xfrm>
          <a:prstGeom prst="roundRect">
            <a:avLst/>
          </a:prstGeom>
          <a:gradFill>
            <a:gsLst>
              <a:gs pos="0">
                <a:schemeClr val="accent5">
                  <a:alpha val="92000"/>
                </a:schemeClr>
              </a:gs>
              <a:gs pos="100000">
                <a:schemeClr val="tx2">
                  <a:alpha val="70000"/>
                </a:schemeClr>
              </a:gs>
            </a:gsLst>
            <a:lin ang="5400000" scaled="0"/>
          </a:gradFill>
        </p:spPr>
        <p:txBody>
          <a:bodyPr wrap="square" lIns="137160" tIns="2834640" rIns="137160" bIns="68580" rtlCol="0" anchor="t" anchorCtr="0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726718-0F6A-4D51-A391-0DC18EE993C2}"/>
              </a:ext>
            </a:extLst>
          </p:cNvPr>
          <p:cNvSpPr txBox="1"/>
          <p:nvPr/>
        </p:nvSpPr>
        <p:spPr>
          <a:xfrm>
            <a:off x="6918195" y="5989779"/>
            <a:ext cx="1656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/>
              <a:t>Gensim</a:t>
            </a:r>
            <a:endParaRPr lang="en-GB" b="1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BE0FB53-5C3F-4B33-8156-0423CC9FC68E}"/>
              </a:ext>
            </a:extLst>
          </p:cNvPr>
          <p:cNvSpPr/>
          <p:nvPr/>
        </p:nvSpPr>
        <p:spPr>
          <a:xfrm>
            <a:off x="-753671" y="116539"/>
            <a:ext cx="7330865" cy="314413"/>
          </a:xfrm>
          <a:prstGeom prst="roundRect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Could add sample results from our script</a:t>
            </a:r>
          </a:p>
        </p:txBody>
      </p:sp>
      <p:pic>
        <p:nvPicPr>
          <p:cNvPr id="7170" name="Picture 2" descr="https://cdn-images-1.medium.com/max/1600/1*2iLnx0iSOgGTj_4OEEOG4Q.png">
            <a:extLst>
              <a:ext uri="{FF2B5EF4-FFF2-40B4-BE49-F238E27FC236}">
                <a16:creationId xmlns:a16="http://schemas.microsoft.com/office/drawing/2014/main" id="{756363CE-F9C7-4950-BB50-4EFAE0AB4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7299" y="1446201"/>
            <a:ext cx="4619065" cy="164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4986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7625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250">
                                          <p:cBhvr additive="base">
                                            <p:cTn id="7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250">
                                          <p:cBhvr additive="base">
                                            <p:cTn id="8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grpId="0" nodeType="withEffect" p14:presetBounceEnd="7625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250">
                                          <p:cBhvr additive="base">
                                            <p:cTn id="14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250">
                                          <p:cBhvr additive="base">
                                            <p:cTn id="15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grpId="0" nodeType="withEffect" p14:presetBounceEnd="7625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250">
                                          <p:cBhvr additive="base">
                                            <p:cTn id="18" dur="8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250">
                                          <p:cBhvr additive="base">
                                            <p:cTn id="19" dur="8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/>
          <p:bldP spid="8" grpId="0" animBg="1"/>
          <p:bldP spid="9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8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8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8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6" grpId="0"/>
          <p:bldP spid="8" grpId="0" animBg="1"/>
          <p:bldP spid="9" grpId="0" animBg="1"/>
        </p:bldLst>
      </p:timing>
    </mc:Fallback>
  </mc:AlternateContent>
</p:sld>
</file>

<file path=ppt/theme/theme1.xml><?xml version="1.0" encoding="utf-8"?>
<a:theme xmlns:a="http://schemas.openxmlformats.org/drawingml/2006/main" name="1_Office Theme">
  <a:themeElements>
    <a:clrScheme name="i9_Blue Lime Dark">
      <a:dk1>
        <a:srgbClr val="FFFFFF"/>
      </a:dk1>
      <a:lt1>
        <a:srgbClr val="2B2B2D"/>
      </a:lt1>
      <a:dk2>
        <a:srgbClr val="8DC928"/>
      </a:dk2>
      <a:lt2>
        <a:srgbClr val="ABD22A"/>
      </a:lt2>
      <a:accent1>
        <a:srgbClr val="2099D8"/>
      </a:accent1>
      <a:accent2>
        <a:srgbClr val="239CCE"/>
      </a:accent2>
      <a:accent3>
        <a:srgbClr val="27A6C2"/>
      </a:accent3>
      <a:accent4>
        <a:srgbClr val="25B7AB"/>
      </a:accent4>
      <a:accent5>
        <a:srgbClr val="5BBE77"/>
      </a:accent5>
      <a:accent6>
        <a:srgbClr val="7EC44E"/>
      </a:accent6>
      <a:hlink>
        <a:srgbClr val="2F8299"/>
      </a:hlink>
      <a:folHlink>
        <a:srgbClr val="8C8C8C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i9_Blue Lime">
      <a:dk1>
        <a:srgbClr val="57565A"/>
      </a:dk1>
      <a:lt1>
        <a:sysClr val="window" lastClr="FFFFFF"/>
      </a:lt1>
      <a:dk2>
        <a:srgbClr val="8DC928"/>
      </a:dk2>
      <a:lt2>
        <a:srgbClr val="ABD22A"/>
      </a:lt2>
      <a:accent1>
        <a:srgbClr val="2099D8"/>
      </a:accent1>
      <a:accent2>
        <a:srgbClr val="239CCE"/>
      </a:accent2>
      <a:accent3>
        <a:srgbClr val="27A6C2"/>
      </a:accent3>
      <a:accent4>
        <a:srgbClr val="25B7AB"/>
      </a:accent4>
      <a:accent5>
        <a:srgbClr val="5BBE77"/>
      </a:accent5>
      <a:accent6>
        <a:srgbClr val="7EC44E"/>
      </a:accent6>
      <a:hlink>
        <a:srgbClr val="2F8299"/>
      </a:hlink>
      <a:folHlink>
        <a:srgbClr val="8C8C8C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Amazon">
      <a:dk1>
        <a:sysClr val="windowText" lastClr="000000"/>
      </a:dk1>
      <a:lt1>
        <a:srgbClr val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i9_Blue Lime">
      <a:dk1>
        <a:srgbClr val="57565A"/>
      </a:dk1>
      <a:lt1>
        <a:sysClr val="window" lastClr="FFFFFF"/>
      </a:lt1>
      <a:dk2>
        <a:srgbClr val="8DC928"/>
      </a:dk2>
      <a:lt2>
        <a:srgbClr val="ABD22A"/>
      </a:lt2>
      <a:accent1>
        <a:srgbClr val="2099D8"/>
      </a:accent1>
      <a:accent2>
        <a:srgbClr val="239CCE"/>
      </a:accent2>
      <a:accent3>
        <a:srgbClr val="27A6C2"/>
      </a:accent3>
      <a:accent4>
        <a:srgbClr val="25B7AB"/>
      </a:accent4>
      <a:accent5>
        <a:srgbClr val="5BBE77"/>
      </a:accent5>
      <a:accent6>
        <a:srgbClr val="7EC44E"/>
      </a:accent6>
      <a:hlink>
        <a:srgbClr val="2F8299"/>
      </a:hlink>
      <a:folHlink>
        <a:srgbClr val="8C8C8C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823</Words>
  <Application>Microsoft Office PowerPoint</Application>
  <PresentationFormat>Widescreen</PresentationFormat>
  <Paragraphs>209</Paragraphs>
  <Slides>13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Calibri</vt:lpstr>
      <vt:lpstr>Calibri Light</vt:lpstr>
      <vt:lpstr>Candara</vt:lpstr>
      <vt:lpstr>FontAwesome</vt:lpstr>
      <vt:lpstr>GeosansLight</vt:lpstr>
      <vt:lpstr>Open Sans</vt:lpstr>
      <vt:lpstr>Open Sans Light</vt:lpstr>
      <vt:lpstr>1_Office Theme</vt:lpstr>
      <vt:lpstr>2_Office Theme</vt:lpstr>
      <vt:lpstr>Office Theme</vt:lpstr>
      <vt:lpstr>3_Office Theme</vt:lpstr>
      <vt:lpstr>Machine Learning Final Project (Fix Title slide)</vt:lpstr>
      <vt:lpstr>PowerPoint Presentation</vt:lpstr>
      <vt:lpstr>Today’s Agenda</vt:lpstr>
      <vt:lpstr>Filter Amazon Reviews by the Topic You’re Interested In</vt:lpstr>
      <vt:lpstr>We used Text Mining on Amazon Reviews to prepare the data for analysis</vt:lpstr>
      <vt:lpstr>PowerPoint Presentation</vt:lpstr>
      <vt:lpstr>PowerPoint Presentation</vt:lpstr>
      <vt:lpstr>PowerPoint Presentation</vt:lpstr>
      <vt:lpstr>PowerPoint Presentation</vt:lpstr>
      <vt:lpstr>6 Topics were extracted</vt:lpstr>
      <vt:lpstr>Kindles Best and Worst Features</vt:lpstr>
      <vt:lpstr>Opportunities and challenges of this approach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☽ ☽</dc:creator>
  <cp:lastModifiedBy>mona lisa</cp:lastModifiedBy>
  <cp:revision>29</cp:revision>
  <dcterms:created xsi:type="dcterms:W3CDTF">2019-04-07T20:17:07Z</dcterms:created>
  <dcterms:modified xsi:type="dcterms:W3CDTF">2019-04-08T12:00:10Z</dcterms:modified>
</cp:coreProperties>
</file>

<file path=docProps/thumbnail.jpeg>
</file>